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45"/>
  </p:notesMasterIdLst>
  <p:sldIdLst>
    <p:sldId id="256" r:id="rId2"/>
    <p:sldId id="257" r:id="rId3"/>
    <p:sldId id="269" r:id="rId4"/>
    <p:sldId id="258" r:id="rId5"/>
    <p:sldId id="259" r:id="rId6"/>
    <p:sldId id="260" r:id="rId7"/>
    <p:sldId id="276" r:id="rId8"/>
    <p:sldId id="270" r:id="rId9"/>
    <p:sldId id="278" r:id="rId10"/>
    <p:sldId id="271" r:id="rId11"/>
    <p:sldId id="279" r:id="rId12"/>
    <p:sldId id="272" r:id="rId13"/>
    <p:sldId id="280" r:id="rId14"/>
    <p:sldId id="273" r:id="rId15"/>
    <p:sldId id="281" r:id="rId16"/>
    <p:sldId id="274" r:id="rId17"/>
    <p:sldId id="282" r:id="rId18"/>
    <p:sldId id="283" r:id="rId19"/>
    <p:sldId id="284" r:id="rId20"/>
    <p:sldId id="285" r:id="rId21"/>
    <p:sldId id="288" r:id="rId22"/>
    <p:sldId id="289" r:id="rId23"/>
    <p:sldId id="286" r:id="rId24"/>
    <p:sldId id="290" r:id="rId25"/>
    <p:sldId id="291" r:id="rId26"/>
    <p:sldId id="312" r:id="rId27"/>
    <p:sldId id="300" r:id="rId28"/>
    <p:sldId id="308" r:id="rId29"/>
    <p:sldId id="306" r:id="rId30"/>
    <p:sldId id="301" r:id="rId31"/>
    <p:sldId id="310" r:id="rId32"/>
    <p:sldId id="311" r:id="rId33"/>
    <p:sldId id="302" r:id="rId34"/>
    <p:sldId id="313" r:id="rId35"/>
    <p:sldId id="314" r:id="rId36"/>
    <p:sldId id="315" r:id="rId37"/>
    <p:sldId id="298" r:id="rId38"/>
    <p:sldId id="303" r:id="rId39"/>
    <p:sldId id="316" r:id="rId40"/>
    <p:sldId id="317" r:id="rId41"/>
    <p:sldId id="319" r:id="rId42"/>
    <p:sldId id="292" r:id="rId43"/>
    <p:sldId id="29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942A546-0625-4E99-BA4A-BBB5D69975B2}">
          <p14:sldIdLst>
            <p14:sldId id="256"/>
            <p14:sldId id="257"/>
            <p14:sldId id="269"/>
          </p14:sldIdLst>
        </p14:section>
        <p14:section name="Move Checks" id="{EF9CACC5-59DC-44FB-A860-9017BA0B504B}">
          <p14:sldIdLst>
            <p14:sldId id="258"/>
            <p14:sldId id="259"/>
            <p14:sldId id="260"/>
            <p14:sldId id="276"/>
            <p14:sldId id="270"/>
            <p14:sldId id="278"/>
            <p14:sldId id="271"/>
            <p14:sldId id="279"/>
            <p14:sldId id="272"/>
            <p14:sldId id="280"/>
            <p14:sldId id="273"/>
            <p14:sldId id="281"/>
            <p14:sldId id="274"/>
            <p14:sldId id="282"/>
            <p14:sldId id="283"/>
          </p14:sldIdLst>
        </p14:section>
        <p14:section name="Chess Board" id="{FBB0E93F-93FC-450E-A885-D736F2FBE672}">
          <p14:sldIdLst>
            <p14:sldId id="284"/>
            <p14:sldId id="285"/>
            <p14:sldId id="288"/>
            <p14:sldId id="289"/>
            <p14:sldId id="286"/>
            <p14:sldId id="290"/>
            <p14:sldId id="291"/>
          </p14:sldIdLst>
        </p14:section>
        <p14:section name="Individual Work" id="{ABD9566A-870F-4703-8FAC-B015B7AFD6D0}">
          <p14:sldIdLst>
            <p14:sldId id="312"/>
            <p14:sldId id="300"/>
            <p14:sldId id="308"/>
            <p14:sldId id="306"/>
            <p14:sldId id="301"/>
            <p14:sldId id="310"/>
            <p14:sldId id="311"/>
            <p14:sldId id="302"/>
            <p14:sldId id="313"/>
            <p14:sldId id="314"/>
            <p14:sldId id="315"/>
          </p14:sldIdLst>
        </p14:section>
        <p14:section name="Conclusion" id="{CCFD7CAF-041C-48E8-B68A-5438153E97FC}">
          <p14:sldIdLst>
            <p14:sldId id="298"/>
            <p14:sldId id="303"/>
            <p14:sldId id="316"/>
            <p14:sldId id="317"/>
            <p14:sldId id="319"/>
          </p14:sldIdLst>
        </p14:section>
        <p14:section name="TBAs" id="{CF1523A7-578D-42F8-BBDC-4A2281D51E22}">
          <p14:sldIdLst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85" autoAdjust="0"/>
    <p:restoredTop sz="94660"/>
  </p:normalViewPr>
  <p:slideViewPr>
    <p:cSldViewPr snapToGrid="0">
      <p:cViewPr>
        <p:scale>
          <a:sx n="58" d="100"/>
          <a:sy n="58" d="100"/>
        </p:scale>
        <p:origin x="943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A2273B-A10B-4458-8653-1AF04EBA453F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D555FCC-DB68-42C4-8A9A-BCAFF5EF54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Simple (yet extraordinarily complex) two player board game</a:t>
          </a:r>
        </a:p>
      </dgm:t>
    </dgm:pt>
    <dgm:pt modelId="{F5CC5C39-BB98-4154-9924-CBD2894F85EF}" type="parTrans" cxnId="{6D1C0D0F-2AF4-4C31-9E6B-9904A1092756}">
      <dgm:prSet/>
      <dgm:spPr/>
      <dgm:t>
        <a:bodyPr/>
        <a:lstStyle/>
        <a:p>
          <a:endParaRPr lang="en-US"/>
        </a:p>
      </dgm:t>
    </dgm:pt>
    <dgm:pt modelId="{685FF291-9363-408A-85A1-8567B3DE3C5E}" type="sibTrans" cxnId="{6D1C0D0F-2AF4-4C31-9E6B-9904A1092756}">
      <dgm:prSet/>
      <dgm:spPr/>
      <dgm:t>
        <a:bodyPr/>
        <a:lstStyle/>
        <a:p>
          <a:endParaRPr lang="en-US"/>
        </a:p>
      </dgm:t>
    </dgm:pt>
    <dgm:pt modelId="{BBF9A837-FC94-46D6-AA44-84A221DB8A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Objective: Capture the other players king</a:t>
          </a:r>
        </a:p>
      </dgm:t>
    </dgm:pt>
    <dgm:pt modelId="{83EFC362-8DFD-4BC7-A808-98FEDC9FA137}" type="parTrans" cxnId="{89BA2E60-7D92-4A00-9D6B-A59E2D14D011}">
      <dgm:prSet/>
      <dgm:spPr/>
      <dgm:t>
        <a:bodyPr/>
        <a:lstStyle/>
        <a:p>
          <a:endParaRPr lang="en-US"/>
        </a:p>
      </dgm:t>
    </dgm:pt>
    <dgm:pt modelId="{93F871C9-BF57-46A7-B726-FFAF881BCDC0}" type="sibTrans" cxnId="{89BA2E60-7D92-4A00-9D6B-A59E2D14D011}">
      <dgm:prSet/>
      <dgm:spPr/>
      <dgm:t>
        <a:bodyPr/>
        <a:lstStyle/>
        <a:p>
          <a:endParaRPr lang="en-US"/>
        </a:p>
      </dgm:t>
    </dgm:pt>
    <dgm:pt modelId="{BDBF3706-F3D3-47DB-AC0B-649D75FBD6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Board is an 8x8 grid</a:t>
          </a:r>
        </a:p>
      </dgm:t>
    </dgm:pt>
    <dgm:pt modelId="{DECB583C-379E-4730-936F-0F6E5EFC4E11}" type="parTrans" cxnId="{5CAB4642-EB6C-4611-9615-3B6EF35E0ACC}">
      <dgm:prSet/>
      <dgm:spPr/>
      <dgm:t>
        <a:bodyPr/>
        <a:lstStyle/>
        <a:p>
          <a:endParaRPr lang="en-US"/>
        </a:p>
      </dgm:t>
    </dgm:pt>
    <dgm:pt modelId="{326B7EAC-DFBC-4669-968F-41DF73B6EAF4}" type="sibTrans" cxnId="{5CAB4642-EB6C-4611-9615-3B6EF35E0ACC}">
      <dgm:prSet/>
      <dgm:spPr/>
      <dgm:t>
        <a:bodyPr/>
        <a:lstStyle/>
        <a:p>
          <a:endParaRPr lang="en-US"/>
        </a:p>
      </dgm:t>
    </dgm:pt>
    <dgm:pt modelId="{1594CC18-4847-42F5-8002-17C658D920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Six different types of pieces with their own move rules</a:t>
          </a:r>
        </a:p>
      </dgm:t>
    </dgm:pt>
    <dgm:pt modelId="{98C5F31D-AC56-44DE-B1A7-86E27A7BBC79}" type="parTrans" cxnId="{4C8CF5D4-6B0F-4CE2-9BF8-DCB076ABBD13}">
      <dgm:prSet/>
      <dgm:spPr/>
      <dgm:t>
        <a:bodyPr/>
        <a:lstStyle/>
        <a:p>
          <a:endParaRPr lang="en-US"/>
        </a:p>
      </dgm:t>
    </dgm:pt>
    <dgm:pt modelId="{C3DE177E-9CC6-4909-B367-D1BAD951994F}" type="sibTrans" cxnId="{4C8CF5D4-6B0F-4CE2-9BF8-DCB076ABBD13}">
      <dgm:prSet/>
      <dgm:spPr/>
      <dgm:t>
        <a:bodyPr/>
        <a:lstStyle/>
        <a:p>
          <a:endParaRPr lang="en-US"/>
        </a:p>
      </dgm:t>
    </dgm:pt>
    <dgm:pt modelId="{499D7AA8-4B02-4F0D-A5EC-D4D2C5CE46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Each player has:</a:t>
          </a:r>
        </a:p>
      </dgm:t>
    </dgm:pt>
    <dgm:pt modelId="{92198C27-AE1D-4AB3-AB90-A909203A2393}" type="parTrans" cxnId="{94B5599D-8471-4BF9-8652-6ACAC4190F17}">
      <dgm:prSet/>
      <dgm:spPr/>
      <dgm:t>
        <a:bodyPr/>
        <a:lstStyle/>
        <a:p>
          <a:endParaRPr lang="en-US"/>
        </a:p>
      </dgm:t>
    </dgm:pt>
    <dgm:pt modelId="{72BD8F1C-CF48-47F4-BA26-1DEE91046FA9}" type="sibTrans" cxnId="{94B5599D-8471-4BF9-8652-6ACAC4190F17}">
      <dgm:prSet/>
      <dgm:spPr/>
      <dgm:t>
        <a:bodyPr/>
        <a:lstStyle/>
        <a:p>
          <a:endParaRPr lang="en-US"/>
        </a:p>
      </dgm:t>
    </dgm:pt>
    <dgm:pt modelId="{ED844146-29BE-4D53-A311-787D0B0A51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8 Pawns		2 Horses	2 Rooks</a:t>
          </a:r>
        </a:p>
        <a:p>
          <a:pPr>
            <a:lnSpc>
              <a:spcPct val="100000"/>
            </a:lnSpc>
          </a:pPr>
          <a:r>
            <a:rPr lang="en-US" dirty="0"/>
            <a:t>2 Bishops	1 Queen	1 King</a:t>
          </a:r>
        </a:p>
      </dgm:t>
    </dgm:pt>
    <dgm:pt modelId="{4AEE8495-DF04-438C-97AC-7A7B0BFCAA3A}" type="parTrans" cxnId="{D0EF60C6-896D-4F0A-AF8F-7C332ACCDEBC}">
      <dgm:prSet/>
      <dgm:spPr/>
      <dgm:t>
        <a:bodyPr/>
        <a:lstStyle/>
        <a:p>
          <a:endParaRPr lang="en-US"/>
        </a:p>
      </dgm:t>
    </dgm:pt>
    <dgm:pt modelId="{CEB5E795-3B86-4577-8121-84B7D46C2491}" type="sibTrans" cxnId="{D0EF60C6-896D-4F0A-AF8F-7C332ACCDEBC}">
      <dgm:prSet/>
      <dgm:spPr/>
      <dgm:t>
        <a:bodyPr/>
        <a:lstStyle/>
        <a:p>
          <a:endParaRPr lang="en-US"/>
        </a:p>
      </dgm:t>
    </dgm:pt>
    <dgm:pt modelId="{C4083EBA-7ABF-46C8-B0F2-68A947CDF222}" type="pres">
      <dgm:prSet presAssocID="{7CA2273B-A10B-4458-8653-1AF04EBA453F}" presName="root" presStyleCnt="0">
        <dgm:presLayoutVars>
          <dgm:dir/>
          <dgm:resizeHandles val="exact"/>
        </dgm:presLayoutVars>
      </dgm:prSet>
      <dgm:spPr/>
    </dgm:pt>
    <dgm:pt modelId="{3FCF34D0-57EF-4FA0-AFA3-E436E35FDC83}" type="pres">
      <dgm:prSet presAssocID="{BD555FCC-DB68-42C4-8A9A-BCAFF5EF54E7}" presName="compNode" presStyleCnt="0"/>
      <dgm:spPr/>
    </dgm:pt>
    <dgm:pt modelId="{174B3B87-26CB-4C7E-95EE-09B999886155}" type="pres">
      <dgm:prSet presAssocID="{BD555FCC-DB68-42C4-8A9A-BCAFF5EF54E7}" presName="bgRect" presStyleLbl="bgShp" presStyleIdx="0" presStyleCnt="5"/>
      <dgm:spPr/>
    </dgm:pt>
    <dgm:pt modelId="{59B41509-145E-43DE-86CD-C596B32F457D}" type="pres">
      <dgm:prSet presAssocID="{BD555FCC-DB68-42C4-8A9A-BCAFF5EF54E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71D48C09-C7E1-400B-8E1D-0AD5F39186D2}" type="pres">
      <dgm:prSet presAssocID="{BD555FCC-DB68-42C4-8A9A-BCAFF5EF54E7}" presName="spaceRect" presStyleCnt="0"/>
      <dgm:spPr/>
    </dgm:pt>
    <dgm:pt modelId="{DA19FE35-BF4D-49A1-B623-FA49C83F4727}" type="pres">
      <dgm:prSet presAssocID="{BD555FCC-DB68-42C4-8A9A-BCAFF5EF54E7}" presName="parTx" presStyleLbl="revTx" presStyleIdx="0" presStyleCnt="6">
        <dgm:presLayoutVars>
          <dgm:chMax val="0"/>
          <dgm:chPref val="0"/>
        </dgm:presLayoutVars>
      </dgm:prSet>
      <dgm:spPr/>
    </dgm:pt>
    <dgm:pt modelId="{5A2EE31B-4476-42C4-B2AE-4C9D1F642FFF}" type="pres">
      <dgm:prSet presAssocID="{685FF291-9363-408A-85A1-8567B3DE3C5E}" presName="sibTrans" presStyleCnt="0"/>
      <dgm:spPr/>
    </dgm:pt>
    <dgm:pt modelId="{50B58ECC-975A-4DE7-9BCB-02684A12D8B1}" type="pres">
      <dgm:prSet presAssocID="{BBF9A837-FC94-46D6-AA44-84A221DB8A37}" presName="compNode" presStyleCnt="0"/>
      <dgm:spPr/>
    </dgm:pt>
    <dgm:pt modelId="{91073055-9569-4C06-8DFD-1FA719015F60}" type="pres">
      <dgm:prSet presAssocID="{BBF9A837-FC94-46D6-AA44-84A221DB8A37}" presName="bgRect" presStyleLbl="bgShp" presStyleIdx="1" presStyleCnt="5"/>
      <dgm:spPr/>
    </dgm:pt>
    <dgm:pt modelId="{FC3B47BF-DCD9-4BD8-A00B-112BB252541F}" type="pres">
      <dgm:prSet presAssocID="{BBF9A837-FC94-46D6-AA44-84A221DB8A3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4DAC6708-C2CF-4727-A958-D9B515F4020A}" type="pres">
      <dgm:prSet presAssocID="{BBF9A837-FC94-46D6-AA44-84A221DB8A37}" presName="spaceRect" presStyleCnt="0"/>
      <dgm:spPr/>
    </dgm:pt>
    <dgm:pt modelId="{A394B28D-40AF-4515-857B-681856F5635C}" type="pres">
      <dgm:prSet presAssocID="{BBF9A837-FC94-46D6-AA44-84A221DB8A37}" presName="parTx" presStyleLbl="revTx" presStyleIdx="1" presStyleCnt="6">
        <dgm:presLayoutVars>
          <dgm:chMax val="0"/>
          <dgm:chPref val="0"/>
        </dgm:presLayoutVars>
      </dgm:prSet>
      <dgm:spPr/>
    </dgm:pt>
    <dgm:pt modelId="{4B4F5731-C44D-410A-8B5F-342A8A683884}" type="pres">
      <dgm:prSet presAssocID="{93F871C9-BF57-46A7-B726-FFAF881BCDC0}" presName="sibTrans" presStyleCnt="0"/>
      <dgm:spPr/>
    </dgm:pt>
    <dgm:pt modelId="{69E64897-A2BB-432E-A98F-BE68409C45DA}" type="pres">
      <dgm:prSet presAssocID="{BDBF3706-F3D3-47DB-AC0B-649D75FBD6B3}" presName="compNode" presStyleCnt="0"/>
      <dgm:spPr/>
    </dgm:pt>
    <dgm:pt modelId="{04F24B99-FBBD-44CF-89CC-8B85D89ABA6A}" type="pres">
      <dgm:prSet presAssocID="{BDBF3706-F3D3-47DB-AC0B-649D75FBD6B3}" presName="bgRect" presStyleLbl="bgShp" presStyleIdx="2" presStyleCnt="5"/>
      <dgm:spPr/>
    </dgm:pt>
    <dgm:pt modelId="{8B8C34B3-E2A5-41A3-AEBE-E5889AF5A89C}" type="pres">
      <dgm:prSet presAssocID="{BDBF3706-F3D3-47DB-AC0B-649D75FBD6B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mp"/>
        </a:ext>
      </dgm:extLst>
    </dgm:pt>
    <dgm:pt modelId="{417E99DC-2153-4D92-9809-4C9567AF9D6C}" type="pres">
      <dgm:prSet presAssocID="{BDBF3706-F3D3-47DB-AC0B-649D75FBD6B3}" presName="spaceRect" presStyleCnt="0"/>
      <dgm:spPr/>
    </dgm:pt>
    <dgm:pt modelId="{024C9867-646A-414A-84F6-DEBA99F7E118}" type="pres">
      <dgm:prSet presAssocID="{BDBF3706-F3D3-47DB-AC0B-649D75FBD6B3}" presName="parTx" presStyleLbl="revTx" presStyleIdx="2" presStyleCnt="6">
        <dgm:presLayoutVars>
          <dgm:chMax val="0"/>
          <dgm:chPref val="0"/>
        </dgm:presLayoutVars>
      </dgm:prSet>
      <dgm:spPr/>
    </dgm:pt>
    <dgm:pt modelId="{6AB9751A-17C5-48E7-A695-CD826ED29133}" type="pres">
      <dgm:prSet presAssocID="{326B7EAC-DFBC-4669-968F-41DF73B6EAF4}" presName="sibTrans" presStyleCnt="0"/>
      <dgm:spPr/>
    </dgm:pt>
    <dgm:pt modelId="{4A121E79-2AE7-40E6-AA8B-7E77F346B032}" type="pres">
      <dgm:prSet presAssocID="{1594CC18-4847-42F5-8002-17C658D920E5}" presName="compNode" presStyleCnt="0"/>
      <dgm:spPr/>
    </dgm:pt>
    <dgm:pt modelId="{EB6607CB-7C7D-4C98-83A0-5B263EB59B50}" type="pres">
      <dgm:prSet presAssocID="{1594CC18-4847-42F5-8002-17C658D920E5}" presName="bgRect" presStyleLbl="bgShp" presStyleIdx="3" presStyleCnt="5"/>
      <dgm:spPr/>
    </dgm:pt>
    <dgm:pt modelId="{FA57564D-A9CB-4321-939D-AB773A496BD9}" type="pres">
      <dgm:prSet presAssocID="{1594CC18-4847-42F5-8002-17C658D920E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C482798-BA85-4D19-9531-700AB692C783}" type="pres">
      <dgm:prSet presAssocID="{1594CC18-4847-42F5-8002-17C658D920E5}" presName="spaceRect" presStyleCnt="0"/>
      <dgm:spPr/>
    </dgm:pt>
    <dgm:pt modelId="{33E85DD0-01B7-4015-8CF9-EFD9A3BCF375}" type="pres">
      <dgm:prSet presAssocID="{1594CC18-4847-42F5-8002-17C658D920E5}" presName="parTx" presStyleLbl="revTx" presStyleIdx="3" presStyleCnt="6">
        <dgm:presLayoutVars>
          <dgm:chMax val="0"/>
          <dgm:chPref val="0"/>
        </dgm:presLayoutVars>
      </dgm:prSet>
      <dgm:spPr/>
    </dgm:pt>
    <dgm:pt modelId="{B1F746C6-F334-4242-AF75-FE6F10D8C6B5}" type="pres">
      <dgm:prSet presAssocID="{C3DE177E-9CC6-4909-B367-D1BAD951994F}" presName="sibTrans" presStyleCnt="0"/>
      <dgm:spPr/>
    </dgm:pt>
    <dgm:pt modelId="{8291DD2F-11E6-4161-9455-349A4F91482A}" type="pres">
      <dgm:prSet presAssocID="{499D7AA8-4B02-4F0D-A5EC-D4D2C5CE46F0}" presName="compNode" presStyleCnt="0"/>
      <dgm:spPr/>
    </dgm:pt>
    <dgm:pt modelId="{2434BF39-6874-4FB8-8160-049C9702AB8C}" type="pres">
      <dgm:prSet presAssocID="{499D7AA8-4B02-4F0D-A5EC-D4D2C5CE46F0}" presName="bgRect" presStyleLbl="bgShp" presStyleIdx="4" presStyleCnt="5"/>
      <dgm:spPr/>
    </dgm:pt>
    <dgm:pt modelId="{4EAA39F0-25FC-42FE-93C3-9643C9CE1DF9}" type="pres">
      <dgm:prSet presAssocID="{499D7AA8-4B02-4F0D-A5EC-D4D2C5CE46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wn"/>
        </a:ext>
      </dgm:extLst>
    </dgm:pt>
    <dgm:pt modelId="{9C310633-DF68-4EDA-9EA7-E4DFADD5561B}" type="pres">
      <dgm:prSet presAssocID="{499D7AA8-4B02-4F0D-A5EC-D4D2C5CE46F0}" presName="spaceRect" presStyleCnt="0"/>
      <dgm:spPr/>
    </dgm:pt>
    <dgm:pt modelId="{1F1C59ED-25AB-48A3-B79B-DBE2C459C6C3}" type="pres">
      <dgm:prSet presAssocID="{499D7AA8-4B02-4F0D-A5EC-D4D2C5CE46F0}" presName="parTx" presStyleLbl="revTx" presStyleIdx="4" presStyleCnt="6">
        <dgm:presLayoutVars>
          <dgm:chMax val="0"/>
          <dgm:chPref val="0"/>
        </dgm:presLayoutVars>
      </dgm:prSet>
      <dgm:spPr/>
    </dgm:pt>
    <dgm:pt modelId="{100A7E06-328A-47EA-807A-AFB9A7F67B0D}" type="pres">
      <dgm:prSet presAssocID="{499D7AA8-4B02-4F0D-A5EC-D4D2C5CE46F0}" presName="desTx" presStyleLbl="revTx" presStyleIdx="5" presStyleCnt="6" custScaleX="142371" custLinFactNeighborX="-13815" custLinFactNeighborY="583">
        <dgm:presLayoutVars/>
      </dgm:prSet>
      <dgm:spPr/>
    </dgm:pt>
  </dgm:ptLst>
  <dgm:cxnLst>
    <dgm:cxn modelId="{42C02A07-2686-4719-9022-4C9D595196FB}" type="presOf" srcId="{BBF9A837-FC94-46D6-AA44-84A221DB8A37}" destId="{A394B28D-40AF-4515-857B-681856F5635C}" srcOrd="0" destOrd="0" presId="urn:microsoft.com/office/officeart/2018/2/layout/IconVerticalSolidList"/>
    <dgm:cxn modelId="{6D1C0D0F-2AF4-4C31-9E6B-9904A1092756}" srcId="{7CA2273B-A10B-4458-8653-1AF04EBA453F}" destId="{BD555FCC-DB68-42C4-8A9A-BCAFF5EF54E7}" srcOrd="0" destOrd="0" parTransId="{F5CC5C39-BB98-4154-9924-CBD2894F85EF}" sibTransId="{685FF291-9363-408A-85A1-8567B3DE3C5E}"/>
    <dgm:cxn modelId="{89BA2E60-7D92-4A00-9D6B-A59E2D14D011}" srcId="{7CA2273B-A10B-4458-8653-1AF04EBA453F}" destId="{BBF9A837-FC94-46D6-AA44-84A221DB8A37}" srcOrd="1" destOrd="0" parTransId="{83EFC362-8DFD-4BC7-A808-98FEDC9FA137}" sibTransId="{93F871C9-BF57-46A7-B726-FFAF881BCDC0}"/>
    <dgm:cxn modelId="{5CAB4642-EB6C-4611-9615-3B6EF35E0ACC}" srcId="{7CA2273B-A10B-4458-8653-1AF04EBA453F}" destId="{BDBF3706-F3D3-47DB-AC0B-649D75FBD6B3}" srcOrd="2" destOrd="0" parTransId="{DECB583C-379E-4730-936F-0F6E5EFC4E11}" sibTransId="{326B7EAC-DFBC-4669-968F-41DF73B6EAF4}"/>
    <dgm:cxn modelId="{682C026B-A5B5-40A8-BF40-EB61D89504C7}" type="presOf" srcId="{BD555FCC-DB68-42C4-8A9A-BCAFF5EF54E7}" destId="{DA19FE35-BF4D-49A1-B623-FA49C83F4727}" srcOrd="0" destOrd="0" presId="urn:microsoft.com/office/officeart/2018/2/layout/IconVerticalSolidList"/>
    <dgm:cxn modelId="{43966A8C-DBF4-4AF0-8DEC-72D1AE06B4B6}" type="presOf" srcId="{499D7AA8-4B02-4F0D-A5EC-D4D2C5CE46F0}" destId="{1F1C59ED-25AB-48A3-B79B-DBE2C459C6C3}" srcOrd="0" destOrd="0" presId="urn:microsoft.com/office/officeart/2018/2/layout/IconVerticalSolidList"/>
    <dgm:cxn modelId="{16D48A8F-FBF0-4745-B44A-F1785C433C0D}" type="presOf" srcId="{7CA2273B-A10B-4458-8653-1AF04EBA453F}" destId="{C4083EBA-7ABF-46C8-B0F2-68A947CDF222}" srcOrd="0" destOrd="0" presId="urn:microsoft.com/office/officeart/2018/2/layout/IconVerticalSolidList"/>
    <dgm:cxn modelId="{94B5599D-8471-4BF9-8652-6ACAC4190F17}" srcId="{7CA2273B-A10B-4458-8653-1AF04EBA453F}" destId="{499D7AA8-4B02-4F0D-A5EC-D4D2C5CE46F0}" srcOrd="4" destOrd="0" parTransId="{92198C27-AE1D-4AB3-AB90-A909203A2393}" sibTransId="{72BD8F1C-CF48-47F4-BA26-1DEE91046FA9}"/>
    <dgm:cxn modelId="{FD7747A8-5CCD-4F6F-BEB5-F3C42C24B1E5}" type="presOf" srcId="{BDBF3706-F3D3-47DB-AC0B-649D75FBD6B3}" destId="{024C9867-646A-414A-84F6-DEBA99F7E118}" srcOrd="0" destOrd="0" presId="urn:microsoft.com/office/officeart/2018/2/layout/IconVerticalSolidList"/>
    <dgm:cxn modelId="{D0EF60C6-896D-4F0A-AF8F-7C332ACCDEBC}" srcId="{499D7AA8-4B02-4F0D-A5EC-D4D2C5CE46F0}" destId="{ED844146-29BE-4D53-A311-787D0B0A51C3}" srcOrd="0" destOrd="0" parTransId="{4AEE8495-DF04-438C-97AC-7A7B0BFCAA3A}" sibTransId="{CEB5E795-3B86-4577-8121-84B7D46C2491}"/>
    <dgm:cxn modelId="{4C8CF5D4-6B0F-4CE2-9BF8-DCB076ABBD13}" srcId="{7CA2273B-A10B-4458-8653-1AF04EBA453F}" destId="{1594CC18-4847-42F5-8002-17C658D920E5}" srcOrd="3" destOrd="0" parTransId="{98C5F31D-AC56-44DE-B1A7-86E27A7BBC79}" sibTransId="{C3DE177E-9CC6-4909-B367-D1BAD951994F}"/>
    <dgm:cxn modelId="{10276BEF-FDD8-4CBF-BD37-984143EF9A39}" type="presOf" srcId="{ED844146-29BE-4D53-A311-787D0B0A51C3}" destId="{100A7E06-328A-47EA-807A-AFB9A7F67B0D}" srcOrd="0" destOrd="0" presId="urn:microsoft.com/office/officeart/2018/2/layout/IconVerticalSolidList"/>
    <dgm:cxn modelId="{9F042BFA-789F-4C03-8FE9-E6B80BD59C9E}" type="presOf" srcId="{1594CC18-4847-42F5-8002-17C658D920E5}" destId="{33E85DD0-01B7-4015-8CF9-EFD9A3BCF375}" srcOrd="0" destOrd="0" presId="urn:microsoft.com/office/officeart/2018/2/layout/IconVerticalSolidList"/>
    <dgm:cxn modelId="{B5581680-01F8-406D-943F-3DFFBC6890FD}" type="presParOf" srcId="{C4083EBA-7ABF-46C8-B0F2-68A947CDF222}" destId="{3FCF34D0-57EF-4FA0-AFA3-E436E35FDC83}" srcOrd="0" destOrd="0" presId="urn:microsoft.com/office/officeart/2018/2/layout/IconVerticalSolidList"/>
    <dgm:cxn modelId="{DB5C990E-C129-41DA-91D5-8709957AEDD0}" type="presParOf" srcId="{3FCF34D0-57EF-4FA0-AFA3-E436E35FDC83}" destId="{174B3B87-26CB-4C7E-95EE-09B999886155}" srcOrd="0" destOrd="0" presId="urn:microsoft.com/office/officeart/2018/2/layout/IconVerticalSolidList"/>
    <dgm:cxn modelId="{F52F341F-5891-4215-8B89-95EDB90A919C}" type="presParOf" srcId="{3FCF34D0-57EF-4FA0-AFA3-E436E35FDC83}" destId="{59B41509-145E-43DE-86CD-C596B32F457D}" srcOrd="1" destOrd="0" presId="urn:microsoft.com/office/officeart/2018/2/layout/IconVerticalSolidList"/>
    <dgm:cxn modelId="{6F2CA184-78D1-4AC9-9706-45AD3DE09A64}" type="presParOf" srcId="{3FCF34D0-57EF-4FA0-AFA3-E436E35FDC83}" destId="{71D48C09-C7E1-400B-8E1D-0AD5F39186D2}" srcOrd="2" destOrd="0" presId="urn:microsoft.com/office/officeart/2018/2/layout/IconVerticalSolidList"/>
    <dgm:cxn modelId="{EA201E26-B878-4307-9587-11FB06B950A0}" type="presParOf" srcId="{3FCF34D0-57EF-4FA0-AFA3-E436E35FDC83}" destId="{DA19FE35-BF4D-49A1-B623-FA49C83F4727}" srcOrd="3" destOrd="0" presId="urn:microsoft.com/office/officeart/2018/2/layout/IconVerticalSolidList"/>
    <dgm:cxn modelId="{13E3667D-6409-4256-A1FE-F7AA3592C031}" type="presParOf" srcId="{C4083EBA-7ABF-46C8-B0F2-68A947CDF222}" destId="{5A2EE31B-4476-42C4-B2AE-4C9D1F642FFF}" srcOrd="1" destOrd="0" presId="urn:microsoft.com/office/officeart/2018/2/layout/IconVerticalSolidList"/>
    <dgm:cxn modelId="{15BE971C-1606-4ADE-B331-596370796372}" type="presParOf" srcId="{C4083EBA-7ABF-46C8-B0F2-68A947CDF222}" destId="{50B58ECC-975A-4DE7-9BCB-02684A12D8B1}" srcOrd="2" destOrd="0" presId="urn:microsoft.com/office/officeart/2018/2/layout/IconVerticalSolidList"/>
    <dgm:cxn modelId="{0F16035B-91AB-449C-A09A-7DE02A24A7FA}" type="presParOf" srcId="{50B58ECC-975A-4DE7-9BCB-02684A12D8B1}" destId="{91073055-9569-4C06-8DFD-1FA719015F60}" srcOrd="0" destOrd="0" presId="urn:microsoft.com/office/officeart/2018/2/layout/IconVerticalSolidList"/>
    <dgm:cxn modelId="{0B7C924F-AA85-4FE6-934B-145A97B5DD76}" type="presParOf" srcId="{50B58ECC-975A-4DE7-9BCB-02684A12D8B1}" destId="{FC3B47BF-DCD9-4BD8-A00B-112BB252541F}" srcOrd="1" destOrd="0" presId="urn:microsoft.com/office/officeart/2018/2/layout/IconVerticalSolidList"/>
    <dgm:cxn modelId="{6E090413-7AB6-4482-83C5-A35BC55C6BAB}" type="presParOf" srcId="{50B58ECC-975A-4DE7-9BCB-02684A12D8B1}" destId="{4DAC6708-C2CF-4727-A958-D9B515F4020A}" srcOrd="2" destOrd="0" presId="urn:microsoft.com/office/officeart/2018/2/layout/IconVerticalSolidList"/>
    <dgm:cxn modelId="{1AF4F3B2-2FEA-43F8-BEBB-ED4C24536A44}" type="presParOf" srcId="{50B58ECC-975A-4DE7-9BCB-02684A12D8B1}" destId="{A394B28D-40AF-4515-857B-681856F5635C}" srcOrd="3" destOrd="0" presId="urn:microsoft.com/office/officeart/2018/2/layout/IconVerticalSolidList"/>
    <dgm:cxn modelId="{F6557F9E-B6F5-4171-BD09-D22C2C0D9785}" type="presParOf" srcId="{C4083EBA-7ABF-46C8-B0F2-68A947CDF222}" destId="{4B4F5731-C44D-410A-8B5F-342A8A683884}" srcOrd="3" destOrd="0" presId="urn:microsoft.com/office/officeart/2018/2/layout/IconVerticalSolidList"/>
    <dgm:cxn modelId="{55CC494C-7E28-4873-8B7C-EF038F26E786}" type="presParOf" srcId="{C4083EBA-7ABF-46C8-B0F2-68A947CDF222}" destId="{69E64897-A2BB-432E-A98F-BE68409C45DA}" srcOrd="4" destOrd="0" presId="urn:microsoft.com/office/officeart/2018/2/layout/IconVerticalSolidList"/>
    <dgm:cxn modelId="{139108F0-6B43-41ED-BD9F-571CACA75B3D}" type="presParOf" srcId="{69E64897-A2BB-432E-A98F-BE68409C45DA}" destId="{04F24B99-FBBD-44CF-89CC-8B85D89ABA6A}" srcOrd="0" destOrd="0" presId="urn:microsoft.com/office/officeart/2018/2/layout/IconVerticalSolidList"/>
    <dgm:cxn modelId="{53F78F5D-AE4B-4E8B-897A-6352908C6986}" type="presParOf" srcId="{69E64897-A2BB-432E-A98F-BE68409C45DA}" destId="{8B8C34B3-E2A5-41A3-AEBE-E5889AF5A89C}" srcOrd="1" destOrd="0" presId="urn:microsoft.com/office/officeart/2018/2/layout/IconVerticalSolidList"/>
    <dgm:cxn modelId="{71C3C15A-EFAC-4AC3-919E-EF71618DD831}" type="presParOf" srcId="{69E64897-A2BB-432E-A98F-BE68409C45DA}" destId="{417E99DC-2153-4D92-9809-4C9567AF9D6C}" srcOrd="2" destOrd="0" presId="urn:microsoft.com/office/officeart/2018/2/layout/IconVerticalSolidList"/>
    <dgm:cxn modelId="{D50D9454-4827-4BD7-8637-D0BD41DFC638}" type="presParOf" srcId="{69E64897-A2BB-432E-A98F-BE68409C45DA}" destId="{024C9867-646A-414A-84F6-DEBA99F7E118}" srcOrd="3" destOrd="0" presId="urn:microsoft.com/office/officeart/2018/2/layout/IconVerticalSolidList"/>
    <dgm:cxn modelId="{4F4329B0-849E-4EA9-A73A-DD1A9F996A5C}" type="presParOf" srcId="{C4083EBA-7ABF-46C8-B0F2-68A947CDF222}" destId="{6AB9751A-17C5-48E7-A695-CD826ED29133}" srcOrd="5" destOrd="0" presId="urn:microsoft.com/office/officeart/2018/2/layout/IconVerticalSolidList"/>
    <dgm:cxn modelId="{211F7DC8-F71D-4ADF-B75F-CCD052F2A87F}" type="presParOf" srcId="{C4083EBA-7ABF-46C8-B0F2-68A947CDF222}" destId="{4A121E79-2AE7-40E6-AA8B-7E77F346B032}" srcOrd="6" destOrd="0" presId="urn:microsoft.com/office/officeart/2018/2/layout/IconVerticalSolidList"/>
    <dgm:cxn modelId="{A8C6EA55-901C-4B5C-B3C0-9CCB8BA2DEBD}" type="presParOf" srcId="{4A121E79-2AE7-40E6-AA8B-7E77F346B032}" destId="{EB6607CB-7C7D-4C98-83A0-5B263EB59B50}" srcOrd="0" destOrd="0" presId="urn:microsoft.com/office/officeart/2018/2/layout/IconVerticalSolidList"/>
    <dgm:cxn modelId="{A6A6FDA5-F6A6-44D8-B53F-ED0004C93313}" type="presParOf" srcId="{4A121E79-2AE7-40E6-AA8B-7E77F346B032}" destId="{FA57564D-A9CB-4321-939D-AB773A496BD9}" srcOrd="1" destOrd="0" presId="urn:microsoft.com/office/officeart/2018/2/layout/IconVerticalSolidList"/>
    <dgm:cxn modelId="{DA98E36D-8EE8-4317-B1C9-40870E7560D6}" type="presParOf" srcId="{4A121E79-2AE7-40E6-AA8B-7E77F346B032}" destId="{9C482798-BA85-4D19-9531-700AB692C783}" srcOrd="2" destOrd="0" presId="urn:microsoft.com/office/officeart/2018/2/layout/IconVerticalSolidList"/>
    <dgm:cxn modelId="{B048B06D-917C-4E63-B97C-5CAE6AAB4FAE}" type="presParOf" srcId="{4A121E79-2AE7-40E6-AA8B-7E77F346B032}" destId="{33E85DD0-01B7-4015-8CF9-EFD9A3BCF375}" srcOrd="3" destOrd="0" presId="urn:microsoft.com/office/officeart/2018/2/layout/IconVerticalSolidList"/>
    <dgm:cxn modelId="{33AA9390-0061-48A4-92C8-D74400974066}" type="presParOf" srcId="{C4083EBA-7ABF-46C8-B0F2-68A947CDF222}" destId="{B1F746C6-F334-4242-AF75-FE6F10D8C6B5}" srcOrd="7" destOrd="0" presId="urn:microsoft.com/office/officeart/2018/2/layout/IconVerticalSolidList"/>
    <dgm:cxn modelId="{A74A94F9-E2AE-4D4D-BB4D-5F999E23925C}" type="presParOf" srcId="{C4083EBA-7ABF-46C8-B0F2-68A947CDF222}" destId="{8291DD2F-11E6-4161-9455-349A4F91482A}" srcOrd="8" destOrd="0" presId="urn:microsoft.com/office/officeart/2018/2/layout/IconVerticalSolidList"/>
    <dgm:cxn modelId="{E2215A27-EAAF-43CD-B499-33E3F212847D}" type="presParOf" srcId="{8291DD2F-11E6-4161-9455-349A4F91482A}" destId="{2434BF39-6874-4FB8-8160-049C9702AB8C}" srcOrd="0" destOrd="0" presId="urn:microsoft.com/office/officeart/2018/2/layout/IconVerticalSolidList"/>
    <dgm:cxn modelId="{9BD3AB6A-B5FF-405B-A971-AC1854513756}" type="presParOf" srcId="{8291DD2F-11E6-4161-9455-349A4F91482A}" destId="{4EAA39F0-25FC-42FE-93C3-9643C9CE1DF9}" srcOrd="1" destOrd="0" presId="urn:microsoft.com/office/officeart/2018/2/layout/IconVerticalSolidList"/>
    <dgm:cxn modelId="{431ADF78-4027-46B5-AF83-5888FD5A56B6}" type="presParOf" srcId="{8291DD2F-11E6-4161-9455-349A4F91482A}" destId="{9C310633-DF68-4EDA-9EA7-E4DFADD5561B}" srcOrd="2" destOrd="0" presId="urn:microsoft.com/office/officeart/2018/2/layout/IconVerticalSolidList"/>
    <dgm:cxn modelId="{4F71CFC7-9C23-42FF-AD4C-274DA53914C0}" type="presParOf" srcId="{8291DD2F-11E6-4161-9455-349A4F91482A}" destId="{1F1C59ED-25AB-48A3-B79B-DBE2C459C6C3}" srcOrd="3" destOrd="0" presId="urn:microsoft.com/office/officeart/2018/2/layout/IconVerticalSolidList"/>
    <dgm:cxn modelId="{7268A40A-72B9-42E9-82F2-98164E73CB69}" type="presParOf" srcId="{8291DD2F-11E6-4161-9455-349A4F91482A}" destId="{100A7E06-328A-47EA-807A-AFB9A7F67B0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8953B0-9F75-4860-B1B4-F5CFD43554D2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26A8137-0685-4AD0-ACF5-FF6086532B7E}">
      <dgm:prSet/>
      <dgm:spPr/>
      <dgm:t>
        <a:bodyPr/>
        <a:lstStyle/>
        <a:p>
          <a:r>
            <a:rPr lang="en-US" dirty="0"/>
            <a:t>Each piece must pass four move checks in order to move</a:t>
          </a:r>
        </a:p>
      </dgm:t>
    </dgm:pt>
    <dgm:pt modelId="{D9773499-3F5D-49FC-AD8F-B36027E5C640}" type="parTrans" cxnId="{392FC2AA-29EC-4DCC-9A0D-7CB1756EDA32}">
      <dgm:prSet/>
      <dgm:spPr/>
      <dgm:t>
        <a:bodyPr/>
        <a:lstStyle/>
        <a:p>
          <a:endParaRPr lang="en-US"/>
        </a:p>
      </dgm:t>
    </dgm:pt>
    <dgm:pt modelId="{760FE0A8-E725-410F-98E9-47234D2B7761}" type="sibTrans" cxnId="{392FC2AA-29EC-4DCC-9A0D-7CB1756EDA32}">
      <dgm:prSet/>
      <dgm:spPr/>
      <dgm:t>
        <a:bodyPr/>
        <a:lstStyle/>
        <a:p>
          <a:endParaRPr lang="en-US"/>
        </a:p>
      </dgm:t>
    </dgm:pt>
    <dgm:pt modelId="{EA5450B0-1720-4114-B4DB-7BFE07428059}">
      <dgm:prSet/>
      <dgm:spPr/>
      <dgm:t>
        <a:bodyPr/>
        <a:lstStyle/>
        <a:p>
          <a:r>
            <a:rPr lang="en-US" dirty="0"/>
            <a:t>Can the piece move in that way</a:t>
          </a:r>
        </a:p>
      </dgm:t>
    </dgm:pt>
    <dgm:pt modelId="{76A4C472-1A88-4D41-B5EC-9F6C7A167D6E}" type="parTrans" cxnId="{F56E862C-2D54-4901-917D-48883E62657E}">
      <dgm:prSet/>
      <dgm:spPr/>
      <dgm:t>
        <a:bodyPr/>
        <a:lstStyle/>
        <a:p>
          <a:endParaRPr lang="en-US"/>
        </a:p>
      </dgm:t>
    </dgm:pt>
    <dgm:pt modelId="{40F2F2B6-3D92-40B2-BD82-5E1EF9559C05}" type="sibTrans" cxnId="{F56E862C-2D54-4901-917D-48883E62657E}">
      <dgm:prSet/>
      <dgm:spPr/>
      <dgm:t>
        <a:bodyPr/>
        <a:lstStyle/>
        <a:p>
          <a:endParaRPr lang="en-US"/>
        </a:p>
      </dgm:t>
    </dgm:pt>
    <dgm:pt modelId="{FD8DEA50-D623-4950-95FA-A6DC633BA9F1}">
      <dgm:prSet/>
      <dgm:spPr/>
      <dgm:t>
        <a:bodyPr/>
        <a:lstStyle/>
        <a:p>
          <a:r>
            <a:rPr lang="en-US" dirty="0"/>
            <a:t>Is there a piece in the way</a:t>
          </a:r>
        </a:p>
      </dgm:t>
    </dgm:pt>
    <dgm:pt modelId="{E5E3335E-F924-4948-B1A3-A127783CB4B1}" type="parTrans" cxnId="{2C51EF93-F5C1-4F9A-B990-C698C9701B8E}">
      <dgm:prSet/>
      <dgm:spPr/>
      <dgm:t>
        <a:bodyPr/>
        <a:lstStyle/>
        <a:p>
          <a:endParaRPr lang="en-US"/>
        </a:p>
      </dgm:t>
    </dgm:pt>
    <dgm:pt modelId="{5A808351-907F-4F17-BE17-BE182912EDA1}" type="sibTrans" cxnId="{2C51EF93-F5C1-4F9A-B990-C698C9701B8E}">
      <dgm:prSet/>
      <dgm:spPr/>
      <dgm:t>
        <a:bodyPr/>
        <a:lstStyle/>
        <a:p>
          <a:endParaRPr lang="en-US"/>
        </a:p>
      </dgm:t>
    </dgm:pt>
    <dgm:pt modelId="{A43820E9-CED0-4AA3-8326-3EE066EA4A90}">
      <dgm:prSet/>
      <dgm:spPr/>
      <dgm:t>
        <a:bodyPr/>
        <a:lstStyle/>
        <a:p>
          <a:r>
            <a:rPr lang="en-US" dirty="0"/>
            <a:t>Will it kill your piece</a:t>
          </a:r>
        </a:p>
      </dgm:t>
    </dgm:pt>
    <dgm:pt modelId="{433B0D3F-BE11-483E-AC3B-BED41561E1B5}" type="parTrans" cxnId="{022CE571-DF65-4DAE-9183-1D59356AF385}">
      <dgm:prSet/>
      <dgm:spPr/>
      <dgm:t>
        <a:bodyPr/>
        <a:lstStyle/>
        <a:p>
          <a:endParaRPr lang="en-US"/>
        </a:p>
      </dgm:t>
    </dgm:pt>
    <dgm:pt modelId="{E0DD2877-4BE4-4E30-B3DD-96B6F87259D0}" type="sibTrans" cxnId="{022CE571-DF65-4DAE-9183-1D59356AF385}">
      <dgm:prSet/>
      <dgm:spPr/>
      <dgm:t>
        <a:bodyPr/>
        <a:lstStyle/>
        <a:p>
          <a:endParaRPr lang="en-US"/>
        </a:p>
      </dgm:t>
    </dgm:pt>
    <dgm:pt modelId="{E174DE77-F612-430F-891F-66640E75EF3C}">
      <dgm:prSet/>
      <dgm:spPr/>
      <dgm:t>
        <a:bodyPr/>
        <a:lstStyle/>
        <a:p>
          <a:r>
            <a:rPr lang="en-US" dirty="0"/>
            <a:t>Will it leave your king in check</a:t>
          </a:r>
        </a:p>
      </dgm:t>
    </dgm:pt>
    <dgm:pt modelId="{507AF357-EAA9-438B-A52E-096F5D726C86}" type="parTrans" cxnId="{95996CB9-C628-4991-A481-B20FB42044EB}">
      <dgm:prSet/>
      <dgm:spPr/>
      <dgm:t>
        <a:bodyPr/>
        <a:lstStyle/>
        <a:p>
          <a:endParaRPr lang="en-US"/>
        </a:p>
      </dgm:t>
    </dgm:pt>
    <dgm:pt modelId="{4278BAA1-83E7-4466-A589-1700BDE1B023}" type="sibTrans" cxnId="{95996CB9-C628-4991-A481-B20FB42044EB}">
      <dgm:prSet/>
      <dgm:spPr/>
      <dgm:t>
        <a:bodyPr/>
        <a:lstStyle/>
        <a:p>
          <a:endParaRPr lang="en-US"/>
        </a:p>
      </dgm:t>
    </dgm:pt>
    <dgm:pt modelId="{87907800-3E4C-4BB3-A97F-D4C665190F22}">
      <dgm:prSet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en-US" dirty="0"/>
            <a:t>There are a two smaller check handled higher up</a:t>
          </a:r>
        </a:p>
      </dgm:t>
    </dgm:pt>
    <dgm:pt modelId="{0F71151A-34EA-4A89-B8FE-56BA605FC746}" type="parTrans" cxnId="{425B93F4-81DC-4843-905D-17AE20FC7915}">
      <dgm:prSet/>
      <dgm:spPr/>
      <dgm:t>
        <a:bodyPr/>
        <a:lstStyle/>
        <a:p>
          <a:endParaRPr lang="en-US"/>
        </a:p>
      </dgm:t>
    </dgm:pt>
    <dgm:pt modelId="{495683A1-95A7-40B1-B680-4D608239C2AB}" type="sibTrans" cxnId="{425B93F4-81DC-4843-905D-17AE20FC7915}">
      <dgm:prSet/>
      <dgm:spPr/>
      <dgm:t>
        <a:bodyPr/>
        <a:lstStyle/>
        <a:p>
          <a:endParaRPr lang="en-US"/>
        </a:p>
      </dgm:t>
    </dgm:pt>
    <dgm:pt modelId="{739D7069-B123-4882-A1C0-0071F05C52CB}">
      <dgm:prSet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Is your input a position on the board</a:t>
          </a:r>
        </a:p>
      </dgm:t>
    </dgm:pt>
    <dgm:pt modelId="{21B06C09-46C4-4D18-A00E-223D3645DF84}" type="parTrans" cxnId="{EA662122-5299-4FED-8A9A-A833CD07EA31}">
      <dgm:prSet/>
      <dgm:spPr/>
      <dgm:t>
        <a:bodyPr/>
        <a:lstStyle/>
        <a:p>
          <a:endParaRPr lang="en-US"/>
        </a:p>
      </dgm:t>
    </dgm:pt>
    <dgm:pt modelId="{C3080471-1DA9-4CA6-9B86-826B29CF4042}" type="sibTrans" cxnId="{EA662122-5299-4FED-8A9A-A833CD07EA31}">
      <dgm:prSet/>
      <dgm:spPr/>
      <dgm:t>
        <a:bodyPr/>
        <a:lstStyle/>
        <a:p>
          <a:endParaRPr lang="en-US"/>
        </a:p>
      </dgm:t>
    </dgm:pt>
    <dgm:pt modelId="{B818C5B0-84A7-4E20-A165-C0DCEED2E330}">
      <dgm:prSet/>
      <dgm:spPr>
        <a:solidFill>
          <a:schemeClr val="accent2">
            <a:lumMod val="60000"/>
            <a:lumOff val="40000"/>
            <a:alpha val="90000"/>
          </a:schemeClr>
        </a:solidFill>
        <a:ln>
          <a:noFill/>
        </a:ln>
      </dgm:spPr>
      <dgm:t>
        <a:bodyPr/>
        <a:lstStyle/>
        <a:p>
          <a:r>
            <a:rPr lang="en-US" dirty="0"/>
            <a:t>Do you have a piece at that position</a:t>
          </a:r>
        </a:p>
      </dgm:t>
    </dgm:pt>
    <dgm:pt modelId="{C976CD64-82C6-4C60-808C-2803E5AD20B4}" type="parTrans" cxnId="{695A3DE4-7FF0-47AF-9D19-B6C27049776A}">
      <dgm:prSet/>
      <dgm:spPr/>
      <dgm:t>
        <a:bodyPr/>
        <a:lstStyle/>
        <a:p>
          <a:endParaRPr lang="en-US"/>
        </a:p>
      </dgm:t>
    </dgm:pt>
    <dgm:pt modelId="{A4DE0E45-3E32-4D10-A631-23EABF586532}" type="sibTrans" cxnId="{695A3DE4-7FF0-47AF-9D19-B6C27049776A}">
      <dgm:prSet/>
      <dgm:spPr/>
      <dgm:t>
        <a:bodyPr/>
        <a:lstStyle/>
        <a:p>
          <a:endParaRPr lang="en-US"/>
        </a:p>
      </dgm:t>
    </dgm:pt>
    <dgm:pt modelId="{48E6DDD2-7F53-40F6-9F9E-FC55CE22D75C}" type="pres">
      <dgm:prSet presAssocID="{B98953B0-9F75-4860-B1B4-F5CFD43554D2}" presName="Name0" presStyleCnt="0">
        <dgm:presLayoutVars>
          <dgm:dir/>
          <dgm:animLvl val="lvl"/>
          <dgm:resizeHandles val="exact"/>
        </dgm:presLayoutVars>
      </dgm:prSet>
      <dgm:spPr/>
    </dgm:pt>
    <dgm:pt modelId="{B35F0ACC-2D15-490C-8A9B-BF39A5CC72A8}" type="pres">
      <dgm:prSet presAssocID="{126A8137-0685-4AD0-ACF5-FF6086532B7E}" presName="composite" presStyleCnt="0"/>
      <dgm:spPr/>
    </dgm:pt>
    <dgm:pt modelId="{0F1ED195-743E-4235-A732-2EADA6CDE370}" type="pres">
      <dgm:prSet presAssocID="{126A8137-0685-4AD0-ACF5-FF6086532B7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4CE3226-7AC7-48CB-8F7A-AE326A17E3CB}" type="pres">
      <dgm:prSet presAssocID="{126A8137-0685-4AD0-ACF5-FF6086532B7E}" presName="desTx" presStyleLbl="alignAccFollowNode1" presStyleIdx="0" presStyleCnt="2">
        <dgm:presLayoutVars>
          <dgm:bulletEnabled val="1"/>
        </dgm:presLayoutVars>
      </dgm:prSet>
      <dgm:spPr/>
    </dgm:pt>
    <dgm:pt modelId="{84858A40-5B92-4601-9ECF-9AF5E59AFB5F}" type="pres">
      <dgm:prSet presAssocID="{760FE0A8-E725-410F-98E9-47234D2B7761}" presName="space" presStyleCnt="0"/>
      <dgm:spPr/>
    </dgm:pt>
    <dgm:pt modelId="{D2BE27CC-6D30-44E1-B7FA-015A7220B5D0}" type="pres">
      <dgm:prSet presAssocID="{87907800-3E4C-4BB3-A97F-D4C665190F22}" presName="composite" presStyleCnt="0"/>
      <dgm:spPr/>
    </dgm:pt>
    <dgm:pt modelId="{444717BE-6991-41F2-B686-2249153C8363}" type="pres">
      <dgm:prSet presAssocID="{87907800-3E4C-4BB3-A97F-D4C665190F2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4BD23DF7-1DD4-4019-B988-A53956C5C227}" type="pres">
      <dgm:prSet presAssocID="{87907800-3E4C-4BB3-A97F-D4C665190F2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16A5D06-A9EF-4CF1-90F9-FA2091935313}" type="presOf" srcId="{A43820E9-CED0-4AA3-8326-3EE066EA4A90}" destId="{F4CE3226-7AC7-48CB-8F7A-AE326A17E3CB}" srcOrd="0" destOrd="2" presId="urn:microsoft.com/office/officeart/2005/8/layout/hList1"/>
    <dgm:cxn modelId="{563B220E-ECBC-47EF-83E7-FEF880A6EA25}" type="presOf" srcId="{126A8137-0685-4AD0-ACF5-FF6086532B7E}" destId="{0F1ED195-743E-4235-A732-2EADA6CDE370}" srcOrd="0" destOrd="0" presId="urn:microsoft.com/office/officeart/2005/8/layout/hList1"/>
    <dgm:cxn modelId="{EA662122-5299-4FED-8A9A-A833CD07EA31}" srcId="{87907800-3E4C-4BB3-A97F-D4C665190F22}" destId="{739D7069-B123-4882-A1C0-0071F05C52CB}" srcOrd="0" destOrd="0" parTransId="{21B06C09-46C4-4D18-A00E-223D3645DF84}" sibTransId="{C3080471-1DA9-4CA6-9B86-826B29CF4042}"/>
    <dgm:cxn modelId="{3BB79923-C82C-4F3E-9BC4-0F6F57BDA1B6}" type="presOf" srcId="{FD8DEA50-D623-4950-95FA-A6DC633BA9F1}" destId="{F4CE3226-7AC7-48CB-8F7A-AE326A17E3CB}" srcOrd="0" destOrd="1" presId="urn:microsoft.com/office/officeart/2005/8/layout/hList1"/>
    <dgm:cxn modelId="{F56E862C-2D54-4901-917D-48883E62657E}" srcId="{126A8137-0685-4AD0-ACF5-FF6086532B7E}" destId="{EA5450B0-1720-4114-B4DB-7BFE07428059}" srcOrd="0" destOrd="0" parTransId="{76A4C472-1A88-4D41-B5EC-9F6C7A167D6E}" sibTransId="{40F2F2B6-3D92-40B2-BD82-5E1EF9559C05}"/>
    <dgm:cxn modelId="{7630516C-2FEF-4267-81B7-93CF4A75959B}" type="presOf" srcId="{E174DE77-F612-430F-891F-66640E75EF3C}" destId="{F4CE3226-7AC7-48CB-8F7A-AE326A17E3CB}" srcOrd="0" destOrd="3" presId="urn:microsoft.com/office/officeart/2005/8/layout/hList1"/>
    <dgm:cxn modelId="{E1D1F66F-04FD-48A6-8644-EC23FAD70FE2}" type="presOf" srcId="{B98953B0-9F75-4860-B1B4-F5CFD43554D2}" destId="{48E6DDD2-7F53-40F6-9F9E-FC55CE22D75C}" srcOrd="0" destOrd="0" presId="urn:microsoft.com/office/officeart/2005/8/layout/hList1"/>
    <dgm:cxn modelId="{022CE571-DF65-4DAE-9183-1D59356AF385}" srcId="{126A8137-0685-4AD0-ACF5-FF6086532B7E}" destId="{A43820E9-CED0-4AA3-8326-3EE066EA4A90}" srcOrd="2" destOrd="0" parTransId="{433B0D3F-BE11-483E-AC3B-BED41561E1B5}" sibTransId="{E0DD2877-4BE4-4E30-B3DD-96B6F87259D0}"/>
    <dgm:cxn modelId="{752F1F88-58ED-472A-8ED3-388F7B0DF687}" type="presOf" srcId="{B818C5B0-84A7-4E20-A165-C0DCEED2E330}" destId="{4BD23DF7-1DD4-4019-B988-A53956C5C227}" srcOrd="0" destOrd="1" presId="urn:microsoft.com/office/officeart/2005/8/layout/hList1"/>
    <dgm:cxn modelId="{2C51EF93-F5C1-4F9A-B990-C698C9701B8E}" srcId="{126A8137-0685-4AD0-ACF5-FF6086532B7E}" destId="{FD8DEA50-D623-4950-95FA-A6DC633BA9F1}" srcOrd="1" destOrd="0" parTransId="{E5E3335E-F924-4948-B1A3-A127783CB4B1}" sibTransId="{5A808351-907F-4F17-BE17-BE182912EDA1}"/>
    <dgm:cxn modelId="{392FC2AA-29EC-4DCC-9A0D-7CB1756EDA32}" srcId="{B98953B0-9F75-4860-B1B4-F5CFD43554D2}" destId="{126A8137-0685-4AD0-ACF5-FF6086532B7E}" srcOrd="0" destOrd="0" parTransId="{D9773499-3F5D-49FC-AD8F-B36027E5C640}" sibTransId="{760FE0A8-E725-410F-98E9-47234D2B7761}"/>
    <dgm:cxn modelId="{95996CB9-C628-4991-A481-B20FB42044EB}" srcId="{126A8137-0685-4AD0-ACF5-FF6086532B7E}" destId="{E174DE77-F612-430F-891F-66640E75EF3C}" srcOrd="3" destOrd="0" parTransId="{507AF357-EAA9-438B-A52E-096F5D726C86}" sibTransId="{4278BAA1-83E7-4466-A589-1700BDE1B023}"/>
    <dgm:cxn modelId="{97995BC4-8678-4B5A-8E94-80982968B4B8}" type="presOf" srcId="{87907800-3E4C-4BB3-A97F-D4C665190F22}" destId="{444717BE-6991-41F2-B686-2249153C8363}" srcOrd="0" destOrd="0" presId="urn:microsoft.com/office/officeart/2005/8/layout/hList1"/>
    <dgm:cxn modelId="{695A3DE4-7FF0-47AF-9D19-B6C27049776A}" srcId="{87907800-3E4C-4BB3-A97F-D4C665190F22}" destId="{B818C5B0-84A7-4E20-A165-C0DCEED2E330}" srcOrd="1" destOrd="0" parTransId="{C976CD64-82C6-4C60-808C-2803E5AD20B4}" sibTransId="{A4DE0E45-3E32-4D10-A631-23EABF586532}"/>
    <dgm:cxn modelId="{B8E0EDE8-8C5D-4ECD-994A-AE115E40EA73}" type="presOf" srcId="{EA5450B0-1720-4114-B4DB-7BFE07428059}" destId="{F4CE3226-7AC7-48CB-8F7A-AE326A17E3CB}" srcOrd="0" destOrd="0" presId="urn:microsoft.com/office/officeart/2005/8/layout/hList1"/>
    <dgm:cxn modelId="{C93071EC-D082-4C7B-8B97-F0DA43D99880}" type="presOf" srcId="{739D7069-B123-4882-A1C0-0071F05C52CB}" destId="{4BD23DF7-1DD4-4019-B988-A53956C5C227}" srcOrd="0" destOrd="0" presId="urn:microsoft.com/office/officeart/2005/8/layout/hList1"/>
    <dgm:cxn modelId="{425B93F4-81DC-4843-905D-17AE20FC7915}" srcId="{B98953B0-9F75-4860-B1B4-F5CFD43554D2}" destId="{87907800-3E4C-4BB3-A97F-D4C665190F22}" srcOrd="1" destOrd="0" parTransId="{0F71151A-34EA-4A89-B8FE-56BA605FC746}" sibTransId="{495683A1-95A7-40B1-B680-4D608239C2AB}"/>
    <dgm:cxn modelId="{8596B748-2C6C-434B-A7CA-699D786C764B}" type="presParOf" srcId="{48E6DDD2-7F53-40F6-9F9E-FC55CE22D75C}" destId="{B35F0ACC-2D15-490C-8A9B-BF39A5CC72A8}" srcOrd="0" destOrd="0" presId="urn:microsoft.com/office/officeart/2005/8/layout/hList1"/>
    <dgm:cxn modelId="{CAE58335-F6FD-4E4A-8CA0-0445BAA1FF0C}" type="presParOf" srcId="{B35F0ACC-2D15-490C-8A9B-BF39A5CC72A8}" destId="{0F1ED195-743E-4235-A732-2EADA6CDE370}" srcOrd="0" destOrd="0" presId="urn:microsoft.com/office/officeart/2005/8/layout/hList1"/>
    <dgm:cxn modelId="{FF1DF6FA-1A4E-489B-9CBB-F92D98C89FFC}" type="presParOf" srcId="{B35F0ACC-2D15-490C-8A9B-BF39A5CC72A8}" destId="{F4CE3226-7AC7-48CB-8F7A-AE326A17E3CB}" srcOrd="1" destOrd="0" presId="urn:microsoft.com/office/officeart/2005/8/layout/hList1"/>
    <dgm:cxn modelId="{3A52A626-678C-4923-BF46-F15BBA1D7BD1}" type="presParOf" srcId="{48E6DDD2-7F53-40F6-9F9E-FC55CE22D75C}" destId="{84858A40-5B92-4601-9ECF-9AF5E59AFB5F}" srcOrd="1" destOrd="0" presId="urn:microsoft.com/office/officeart/2005/8/layout/hList1"/>
    <dgm:cxn modelId="{5678088F-A798-4A7E-95A5-CF5C5D38E874}" type="presParOf" srcId="{48E6DDD2-7F53-40F6-9F9E-FC55CE22D75C}" destId="{D2BE27CC-6D30-44E1-B7FA-015A7220B5D0}" srcOrd="2" destOrd="0" presId="urn:microsoft.com/office/officeart/2005/8/layout/hList1"/>
    <dgm:cxn modelId="{01C92438-1B93-4B9C-8FA4-3DD003010C24}" type="presParOf" srcId="{D2BE27CC-6D30-44E1-B7FA-015A7220B5D0}" destId="{444717BE-6991-41F2-B686-2249153C8363}" srcOrd="0" destOrd="0" presId="urn:microsoft.com/office/officeart/2005/8/layout/hList1"/>
    <dgm:cxn modelId="{2FF886E0-ED99-45EA-B2FD-280F235AC667}" type="presParOf" srcId="{D2BE27CC-6D30-44E1-B7FA-015A7220B5D0}" destId="{4BD23DF7-1DD4-4019-B988-A53956C5C22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F10850-7435-4949-ABF6-76A6A7824B91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CF79763-D4EC-43F9-BA76-44726C22E4DD}">
      <dgm:prSet/>
      <dgm:spPr/>
      <dgm:t>
        <a:bodyPr/>
        <a:lstStyle/>
        <a:p>
          <a:r>
            <a:rPr lang="en-US"/>
            <a:t>Artificial Intelligence</a:t>
          </a:r>
        </a:p>
      </dgm:t>
    </dgm:pt>
    <dgm:pt modelId="{C6696DF9-FCF1-4FA5-A2A1-84DDE6A29441}" type="parTrans" cxnId="{CB2D8938-8669-4D82-8097-08FC2312D6AF}">
      <dgm:prSet/>
      <dgm:spPr/>
      <dgm:t>
        <a:bodyPr/>
        <a:lstStyle/>
        <a:p>
          <a:endParaRPr lang="en-US"/>
        </a:p>
      </dgm:t>
    </dgm:pt>
    <dgm:pt modelId="{4708FD02-8595-4F88-AD43-0DE0C35374FD}" type="sibTrans" cxnId="{CB2D8938-8669-4D82-8097-08FC2312D6AF}">
      <dgm:prSet/>
      <dgm:spPr/>
      <dgm:t>
        <a:bodyPr/>
        <a:lstStyle/>
        <a:p>
          <a:endParaRPr lang="en-US"/>
        </a:p>
      </dgm:t>
    </dgm:pt>
    <dgm:pt modelId="{2771DDD0-24A6-4A91-A644-4427F8DFE8CD}">
      <dgm:prSet/>
      <dgm:spPr/>
      <dgm:t>
        <a:bodyPr/>
        <a:lstStyle/>
        <a:p>
          <a:r>
            <a:rPr lang="en-US" dirty="0"/>
            <a:t>Saved Games</a:t>
          </a:r>
        </a:p>
      </dgm:t>
    </dgm:pt>
    <dgm:pt modelId="{7622410E-C26A-4409-9C14-6C0BB9495AC0}" type="parTrans" cxnId="{767B8FBB-E2F0-4316-A2C5-947C318E0C33}">
      <dgm:prSet/>
      <dgm:spPr/>
      <dgm:t>
        <a:bodyPr/>
        <a:lstStyle/>
        <a:p>
          <a:endParaRPr lang="en-US"/>
        </a:p>
      </dgm:t>
    </dgm:pt>
    <dgm:pt modelId="{0B29822E-362B-4E56-BB59-4F1D02476E00}" type="sibTrans" cxnId="{767B8FBB-E2F0-4316-A2C5-947C318E0C33}">
      <dgm:prSet/>
      <dgm:spPr/>
      <dgm:t>
        <a:bodyPr/>
        <a:lstStyle/>
        <a:p>
          <a:endParaRPr lang="en-US"/>
        </a:p>
      </dgm:t>
    </dgm:pt>
    <dgm:pt modelId="{27CFA71B-82C7-45F1-97D3-F1995CC78F9D}">
      <dgm:prSet/>
      <dgm:spPr/>
      <dgm:t>
        <a:bodyPr/>
        <a:lstStyle/>
        <a:p>
          <a:r>
            <a:rPr lang="en-US" dirty="0"/>
            <a:t>Display Methods</a:t>
          </a:r>
        </a:p>
      </dgm:t>
    </dgm:pt>
    <dgm:pt modelId="{7CF73713-36CF-4ED7-8DAC-F5747EEA4BC7}" type="parTrans" cxnId="{8358B685-67A3-4EE0-A361-7CD4908A41F9}">
      <dgm:prSet/>
      <dgm:spPr/>
      <dgm:t>
        <a:bodyPr/>
        <a:lstStyle/>
        <a:p>
          <a:endParaRPr lang="en-US"/>
        </a:p>
      </dgm:t>
    </dgm:pt>
    <dgm:pt modelId="{E55992B5-9857-43D2-9C80-D632320775BA}" type="sibTrans" cxnId="{8358B685-67A3-4EE0-A361-7CD4908A41F9}">
      <dgm:prSet/>
      <dgm:spPr/>
      <dgm:t>
        <a:bodyPr/>
        <a:lstStyle/>
        <a:p>
          <a:endParaRPr lang="en-US"/>
        </a:p>
      </dgm:t>
    </dgm:pt>
    <dgm:pt modelId="{18D2923D-AE46-4127-A922-29092157AC53}" type="pres">
      <dgm:prSet presAssocID="{29F10850-7435-4949-ABF6-76A6A7824B91}" presName="root" presStyleCnt="0">
        <dgm:presLayoutVars>
          <dgm:dir/>
          <dgm:resizeHandles val="exact"/>
        </dgm:presLayoutVars>
      </dgm:prSet>
      <dgm:spPr/>
    </dgm:pt>
    <dgm:pt modelId="{FD3DDFB1-F13C-440E-9A7F-B889EAD341D8}" type="pres">
      <dgm:prSet presAssocID="{0CF79763-D4EC-43F9-BA76-44726C22E4DD}" presName="compNode" presStyleCnt="0"/>
      <dgm:spPr/>
    </dgm:pt>
    <dgm:pt modelId="{0BFB2AE7-5A7C-435F-A524-27E7E972DB41}" type="pres">
      <dgm:prSet presAssocID="{0CF79763-D4EC-43F9-BA76-44726C22E4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0BED4EF-EF6A-4F87-B237-7DD936A6D240}" type="pres">
      <dgm:prSet presAssocID="{0CF79763-D4EC-43F9-BA76-44726C22E4DD}" presName="spaceRect" presStyleCnt="0"/>
      <dgm:spPr/>
    </dgm:pt>
    <dgm:pt modelId="{0909148A-07E0-4DCF-AEA3-C897A9C69B7B}" type="pres">
      <dgm:prSet presAssocID="{0CF79763-D4EC-43F9-BA76-44726C22E4DD}" presName="textRect" presStyleLbl="revTx" presStyleIdx="0" presStyleCnt="3">
        <dgm:presLayoutVars>
          <dgm:chMax val="1"/>
          <dgm:chPref val="1"/>
        </dgm:presLayoutVars>
      </dgm:prSet>
      <dgm:spPr/>
    </dgm:pt>
    <dgm:pt modelId="{2536957A-71E5-4829-A453-23204D1342E3}" type="pres">
      <dgm:prSet presAssocID="{4708FD02-8595-4F88-AD43-0DE0C35374FD}" presName="sibTrans" presStyleCnt="0"/>
      <dgm:spPr/>
    </dgm:pt>
    <dgm:pt modelId="{10ED831E-7560-42DF-A4AE-B04CBFB6DBA3}" type="pres">
      <dgm:prSet presAssocID="{2771DDD0-24A6-4A91-A644-4427F8DFE8CD}" presName="compNode" presStyleCnt="0"/>
      <dgm:spPr/>
    </dgm:pt>
    <dgm:pt modelId="{C83802EE-A789-4404-8C6F-07BC512E3BF0}" type="pres">
      <dgm:prSet presAssocID="{2771DDD0-24A6-4A91-A644-4427F8DFE8C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BA9467BE-30A0-47DD-8331-22BF992B2599}" type="pres">
      <dgm:prSet presAssocID="{2771DDD0-24A6-4A91-A644-4427F8DFE8CD}" presName="spaceRect" presStyleCnt="0"/>
      <dgm:spPr/>
    </dgm:pt>
    <dgm:pt modelId="{F02E6CE4-4486-43EE-BC7D-2CA4EB14E32D}" type="pres">
      <dgm:prSet presAssocID="{2771DDD0-24A6-4A91-A644-4427F8DFE8CD}" presName="textRect" presStyleLbl="revTx" presStyleIdx="1" presStyleCnt="3">
        <dgm:presLayoutVars>
          <dgm:chMax val="1"/>
          <dgm:chPref val="1"/>
        </dgm:presLayoutVars>
      </dgm:prSet>
      <dgm:spPr/>
    </dgm:pt>
    <dgm:pt modelId="{61FF4D16-965C-447A-8224-AE12192AECFC}" type="pres">
      <dgm:prSet presAssocID="{0B29822E-362B-4E56-BB59-4F1D02476E00}" presName="sibTrans" presStyleCnt="0"/>
      <dgm:spPr/>
    </dgm:pt>
    <dgm:pt modelId="{049DF786-FD1A-4B6F-A1BA-7CF9E61212D2}" type="pres">
      <dgm:prSet presAssocID="{27CFA71B-82C7-45F1-97D3-F1995CC78F9D}" presName="compNode" presStyleCnt="0"/>
      <dgm:spPr/>
    </dgm:pt>
    <dgm:pt modelId="{4D028B47-DF50-499D-8611-10FAFD329D21}" type="pres">
      <dgm:prSet presAssocID="{27CFA71B-82C7-45F1-97D3-F1995CC78F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3F8413AE-6325-447E-9136-7A7F77DAFBE6}" type="pres">
      <dgm:prSet presAssocID="{27CFA71B-82C7-45F1-97D3-F1995CC78F9D}" presName="spaceRect" presStyleCnt="0"/>
      <dgm:spPr/>
    </dgm:pt>
    <dgm:pt modelId="{DAAABCC4-EC0B-4256-8FEE-036FB3A10A8F}" type="pres">
      <dgm:prSet presAssocID="{27CFA71B-82C7-45F1-97D3-F1995CC78F9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A78526-A010-4958-8CC5-9FC1848D22B3}" type="presOf" srcId="{0CF79763-D4EC-43F9-BA76-44726C22E4DD}" destId="{0909148A-07E0-4DCF-AEA3-C897A9C69B7B}" srcOrd="0" destOrd="0" presId="urn:microsoft.com/office/officeart/2018/2/layout/IconLabelList"/>
    <dgm:cxn modelId="{CB2D8938-8669-4D82-8097-08FC2312D6AF}" srcId="{29F10850-7435-4949-ABF6-76A6A7824B91}" destId="{0CF79763-D4EC-43F9-BA76-44726C22E4DD}" srcOrd="0" destOrd="0" parTransId="{C6696DF9-FCF1-4FA5-A2A1-84DDE6A29441}" sibTransId="{4708FD02-8595-4F88-AD43-0DE0C35374FD}"/>
    <dgm:cxn modelId="{8358B685-67A3-4EE0-A361-7CD4908A41F9}" srcId="{29F10850-7435-4949-ABF6-76A6A7824B91}" destId="{27CFA71B-82C7-45F1-97D3-F1995CC78F9D}" srcOrd="2" destOrd="0" parTransId="{7CF73713-36CF-4ED7-8DAC-F5747EEA4BC7}" sibTransId="{E55992B5-9857-43D2-9C80-D632320775BA}"/>
    <dgm:cxn modelId="{FB3C3E8B-0A09-4B7E-97AA-91901FFEBE8B}" type="presOf" srcId="{29F10850-7435-4949-ABF6-76A6A7824B91}" destId="{18D2923D-AE46-4127-A922-29092157AC53}" srcOrd="0" destOrd="0" presId="urn:microsoft.com/office/officeart/2018/2/layout/IconLabelList"/>
    <dgm:cxn modelId="{767B8FBB-E2F0-4316-A2C5-947C318E0C33}" srcId="{29F10850-7435-4949-ABF6-76A6A7824B91}" destId="{2771DDD0-24A6-4A91-A644-4427F8DFE8CD}" srcOrd="1" destOrd="0" parTransId="{7622410E-C26A-4409-9C14-6C0BB9495AC0}" sibTransId="{0B29822E-362B-4E56-BB59-4F1D02476E00}"/>
    <dgm:cxn modelId="{D2C717C6-5E31-4D1B-9BCD-6D026821E690}" type="presOf" srcId="{2771DDD0-24A6-4A91-A644-4427F8DFE8CD}" destId="{F02E6CE4-4486-43EE-BC7D-2CA4EB14E32D}" srcOrd="0" destOrd="0" presId="urn:microsoft.com/office/officeart/2018/2/layout/IconLabelList"/>
    <dgm:cxn modelId="{764052DE-559E-4D45-8BB7-E938CBF3A8D0}" type="presOf" srcId="{27CFA71B-82C7-45F1-97D3-F1995CC78F9D}" destId="{DAAABCC4-EC0B-4256-8FEE-036FB3A10A8F}" srcOrd="0" destOrd="0" presId="urn:microsoft.com/office/officeart/2018/2/layout/IconLabelList"/>
    <dgm:cxn modelId="{A5CA7027-D1AB-4252-B7AB-187D1141AC45}" type="presParOf" srcId="{18D2923D-AE46-4127-A922-29092157AC53}" destId="{FD3DDFB1-F13C-440E-9A7F-B889EAD341D8}" srcOrd="0" destOrd="0" presId="urn:microsoft.com/office/officeart/2018/2/layout/IconLabelList"/>
    <dgm:cxn modelId="{F241F543-FBF8-4644-91C5-CF1D558C37C5}" type="presParOf" srcId="{FD3DDFB1-F13C-440E-9A7F-B889EAD341D8}" destId="{0BFB2AE7-5A7C-435F-A524-27E7E972DB41}" srcOrd="0" destOrd="0" presId="urn:microsoft.com/office/officeart/2018/2/layout/IconLabelList"/>
    <dgm:cxn modelId="{CBE3905B-09CD-47F0-80DA-A4FC8A3B3113}" type="presParOf" srcId="{FD3DDFB1-F13C-440E-9A7F-B889EAD341D8}" destId="{D0BED4EF-EF6A-4F87-B237-7DD936A6D240}" srcOrd="1" destOrd="0" presId="urn:microsoft.com/office/officeart/2018/2/layout/IconLabelList"/>
    <dgm:cxn modelId="{A5DC14FF-2BFA-4015-84F3-A19254130C52}" type="presParOf" srcId="{FD3DDFB1-F13C-440E-9A7F-B889EAD341D8}" destId="{0909148A-07E0-4DCF-AEA3-C897A9C69B7B}" srcOrd="2" destOrd="0" presId="urn:microsoft.com/office/officeart/2018/2/layout/IconLabelList"/>
    <dgm:cxn modelId="{C46200C8-C483-41AD-9978-F15A4E625114}" type="presParOf" srcId="{18D2923D-AE46-4127-A922-29092157AC53}" destId="{2536957A-71E5-4829-A453-23204D1342E3}" srcOrd="1" destOrd="0" presId="urn:microsoft.com/office/officeart/2018/2/layout/IconLabelList"/>
    <dgm:cxn modelId="{0824D20C-B8E0-47A0-AF67-CCAB2E06F94D}" type="presParOf" srcId="{18D2923D-AE46-4127-A922-29092157AC53}" destId="{10ED831E-7560-42DF-A4AE-B04CBFB6DBA3}" srcOrd="2" destOrd="0" presId="urn:microsoft.com/office/officeart/2018/2/layout/IconLabelList"/>
    <dgm:cxn modelId="{7A6A56F1-C6FB-478D-9BEB-F111206C572C}" type="presParOf" srcId="{10ED831E-7560-42DF-A4AE-B04CBFB6DBA3}" destId="{C83802EE-A789-4404-8C6F-07BC512E3BF0}" srcOrd="0" destOrd="0" presId="urn:microsoft.com/office/officeart/2018/2/layout/IconLabelList"/>
    <dgm:cxn modelId="{51962F39-E586-4660-BD9B-B44BED626F06}" type="presParOf" srcId="{10ED831E-7560-42DF-A4AE-B04CBFB6DBA3}" destId="{BA9467BE-30A0-47DD-8331-22BF992B2599}" srcOrd="1" destOrd="0" presId="urn:microsoft.com/office/officeart/2018/2/layout/IconLabelList"/>
    <dgm:cxn modelId="{7EE2CE1E-C4DC-4A29-AAE2-FEC6AD4D2FBB}" type="presParOf" srcId="{10ED831E-7560-42DF-A4AE-B04CBFB6DBA3}" destId="{F02E6CE4-4486-43EE-BC7D-2CA4EB14E32D}" srcOrd="2" destOrd="0" presId="urn:microsoft.com/office/officeart/2018/2/layout/IconLabelList"/>
    <dgm:cxn modelId="{587651AC-0D08-4DEF-A9E7-8FBB9C6EDFA7}" type="presParOf" srcId="{18D2923D-AE46-4127-A922-29092157AC53}" destId="{61FF4D16-965C-447A-8224-AE12192AECFC}" srcOrd="3" destOrd="0" presId="urn:microsoft.com/office/officeart/2018/2/layout/IconLabelList"/>
    <dgm:cxn modelId="{0828D0AA-BE76-48CC-B7A0-7D81B9D5437F}" type="presParOf" srcId="{18D2923D-AE46-4127-A922-29092157AC53}" destId="{049DF786-FD1A-4B6F-A1BA-7CF9E61212D2}" srcOrd="4" destOrd="0" presId="urn:microsoft.com/office/officeart/2018/2/layout/IconLabelList"/>
    <dgm:cxn modelId="{98F206D2-20AD-4C33-B206-C7867A7B200C}" type="presParOf" srcId="{049DF786-FD1A-4B6F-A1BA-7CF9E61212D2}" destId="{4D028B47-DF50-499D-8611-10FAFD329D21}" srcOrd="0" destOrd="0" presId="urn:microsoft.com/office/officeart/2018/2/layout/IconLabelList"/>
    <dgm:cxn modelId="{D1129D0F-961F-406F-9219-A5617809A832}" type="presParOf" srcId="{049DF786-FD1A-4B6F-A1BA-7CF9E61212D2}" destId="{3F8413AE-6325-447E-9136-7A7F77DAFBE6}" srcOrd="1" destOrd="0" presId="urn:microsoft.com/office/officeart/2018/2/layout/IconLabelList"/>
    <dgm:cxn modelId="{E459C49A-63BE-41F1-B3F0-5F062C121D2B}" type="presParOf" srcId="{049DF786-FD1A-4B6F-A1BA-7CF9E61212D2}" destId="{DAAABCC4-EC0B-4256-8FEE-036FB3A10A8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4534BF-5CFC-412A-A271-251E1CCD3075}" type="doc">
      <dgm:prSet loTypeId="urn:microsoft.com/office/officeart/2018/5/layout/CenteredIconLabelDescriptionList" loCatId="icon" qsTypeId="urn:microsoft.com/office/officeart/2005/8/quickstyle/simple4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16C21471-1186-47F3-81A2-031A07298EE8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3600" dirty="0"/>
            <a:t>PLANNING</a:t>
          </a:r>
        </a:p>
      </dgm:t>
    </dgm:pt>
    <dgm:pt modelId="{BE9D09DC-E69D-40BC-979E-82563DE567AA}" type="parTrans" cxnId="{DC3C259C-F402-4A96-BA50-DD5253A66E5C}">
      <dgm:prSet/>
      <dgm:spPr/>
      <dgm:t>
        <a:bodyPr/>
        <a:lstStyle/>
        <a:p>
          <a:endParaRPr lang="en-US"/>
        </a:p>
      </dgm:t>
    </dgm:pt>
    <dgm:pt modelId="{BA2B0E02-592F-4729-867C-0651C0DAC7B4}" type="sibTrans" cxnId="{DC3C259C-F402-4A96-BA50-DD5253A66E5C}">
      <dgm:prSet/>
      <dgm:spPr/>
      <dgm:t>
        <a:bodyPr/>
        <a:lstStyle/>
        <a:p>
          <a:endParaRPr lang="en-US"/>
        </a:p>
      </dgm:t>
    </dgm:pt>
    <dgm:pt modelId="{48B2560A-025C-4EE4-9D20-2A4E70AF22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TESTING</a:t>
          </a:r>
        </a:p>
      </dgm:t>
    </dgm:pt>
    <dgm:pt modelId="{0BD6C180-FF43-45F4-A1B6-4B32DCD17773}" type="parTrans" cxnId="{A994BF6E-7792-4031-B6A0-EE441125B011}">
      <dgm:prSet/>
      <dgm:spPr/>
      <dgm:t>
        <a:bodyPr/>
        <a:lstStyle/>
        <a:p>
          <a:endParaRPr lang="en-US"/>
        </a:p>
      </dgm:t>
    </dgm:pt>
    <dgm:pt modelId="{6B220EB5-BE37-43B6-9F30-75C83390AACD}" type="sibTrans" cxnId="{A994BF6E-7792-4031-B6A0-EE441125B011}">
      <dgm:prSet/>
      <dgm:spPr/>
      <dgm:t>
        <a:bodyPr/>
        <a:lstStyle/>
        <a:p>
          <a:endParaRPr lang="en-US"/>
        </a:p>
      </dgm:t>
    </dgm:pt>
    <dgm:pt modelId="{583F22FE-383A-40C2-9F30-1C8647D8C2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CODE REUSE</a:t>
          </a:r>
        </a:p>
      </dgm:t>
    </dgm:pt>
    <dgm:pt modelId="{88D9AB4B-1672-41A1-9472-A83EACBE2834}" type="parTrans" cxnId="{FD1F0C74-FC34-409B-8BEE-4E8F84296D42}">
      <dgm:prSet/>
      <dgm:spPr/>
      <dgm:t>
        <a:bodyPr/>
        <a:lstStyle/>
        <a:p>
          <a:endParaRPr lang="en-US"/>
        </a:p>
      </dgm:t>
    </dgm:pt>
    <dgm:pt modelId="{2D75F456-0BFB-44FE-B263-8A307DE5FEFC}" type="sibTrans" cxnId="{FD1F0C74-FC34-409B-8BEE-4E8F84296D42}">
      <dgm:prSet/>
      <dgm:spPr/>
      <dgm:t>
        <a:bodyPr/>
        <a:lstStyle/>
        <a:p>
          <a:endParaRPr lang="en-US"/>
        </a:p>
      </dgm:t>
    </dgm:pt>
    <dgm:pt modelId="{D0B352A1-CFA0-41F9-A46D-47180D06E86F}" type="pres">
      <dgm:prSet presAssocID="{5A4534BF-5CFC-412A-A271-251E1CCD3075}" presName="root" presStyleCnt="0">
        <dgm:presLayoutVars>
          <dgm:dir/>
          <dgm:resizeHandles val="exact"/>
        </dgm:presLayoutVars>
      </dgm:prSet>
      <dgm:spPr/>
    </dgm:pt>
    <dgm:pt modelId="{235C8842-7289-4AB2-9B06-961474B48664}" type="pres">
      <dgm:prSet presAssocID="{16C21471-1186-47F3-81A2-031A07298EE8}" presName="compNode" presStyleCnt="0"/>
      <dgm:spPr/>
    </dgm:pt>
    <dgm:pt modelId="{8CFF702B-88CB-4FF3-A0FF-4066B0ABDD16}" type="pres">
      <dgm:prSet presAssocID="{16C21471-1186-47F3-81A2-031A07298E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83E9CEA-ED47-4128-AD11-66DEBF2BA12B}" type="pres">
      <dgm:prSet presAssocID="{16C21471-1186-47F3-81A2-031A07298EE8}" presName="iconSpace" presStyleCnt="0"/>
      <dgm:spPr/>
    </dgm:pt>
    <dgm:pt modelId="{B483C02B-7D02-434D-B4BD-CBBBF77843E9}" type="pres">
      <dgm:prSet presAssocID="{16C21471-1186-47F3-81A2-031A07298EE8}" presName="parTx" presStyleLbl="revTx" presStyleIdx="0" presStyleCnt="6">
        <dgm:presLayoutVars>
          <dgm:chMax val="0"/>
          <dgm:chPref val="0"/>
        </dgm:presLayoutVars>
      </dgm:prSet>
      <dgm:spPr/>
    </dgm:pt>
    <dgm:pt modelId="{914A0123-2B0B-4B86-97E9-D26593D324EC}" type="pres">
      <dgm:prSet presAssocID="{16C21471-1186-47F3-81A2-031A07298EE8}" presName="txSpace" presStyleCnt="0"/>
      <dgm:spPr/>
    </dgm:pt>
    <dgm:pt modelId="{2AC5F031-D037-4B8D-93D0-C6C43AC51807}" type="pres">
      <dgm:prSet presAssocID="{16C21471-1186-47F3-81A2-031A07298EE8}" presName="desTx" presStyleLbl="revTx" presStyleIdx="1" presStyleCnt="6">
        <dgm:presLayoutVars/>
      </dgm:prSet>
      <dgm:spPr/>
    </dgm:pt>
    <dgm:pt modelId="{4123F68B-9F4D-430B-98A5-2EA444E9690B}" type="pres">
      <dgm:prSet presAssocID="{BA2B0E02-592F-4729-867C-0651C0DAC7B4}" presName="sibTrans" presStyleCnt="0"/>
      <dgm:spPr/>
    </dgm:pt>
    <dgm:pt modelId="{0FE6613B-C234-4437-874B-02E537EA3089}" type="pres">
      <dgm:prSet presAssocID="{48B2560A-025C-4EE4-9D20-2A4E70AF2225}" presName="compNode" presStyleCnt="0"/>
      <dgm:spPr/>
    </dgm:pt>
    <dgm:pt modelId="{DFAC7C44-4194-4D54-9DD4-4511E75A5741}" type="pres">
      <dgm:prSet presAssocID="{48B2560A-025C-4EE4-9D20-2A4E70AF22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6F328141-8A9B-4C96-98DE-33DAC15C52E1}" type="pres">
      <dgm:prSet presAssocID="{48B2560A-025C-4EE4-9D20-2A4E70AF2225}" presName="iconSpace" presStyleCnt="0"/>
      <dgm:spPr/>
    </dgm:pt>
    <dgm:pt modelId="{D72CE1CF-843E-4F6D-8CC9-48F936A44A75}" type="pres">
      <dgm:prSet presAssocID="{48B2560A-025C-4EE4-9D20-2A4E70AF2225}" presName="parTx" presStyleLbl="revTx" presStyleIdx="2" presStyleCnt="6">
        <dgm:presLayoutVars>
          <dgm:chMax val="0"/>
          <dgm:chPref val="0"/>
        </dgm:presLayoutVars>
      </dgm:prSet>
      <dgm:spPr/>
    </dgm:pt>
    <dgm:pt modelId="{ECB3D141-B77F-45EE-AD34-4A80C09FEA52}" type="pres">
      <dgm:prSet presAssocID="{48B2560A-025C-4EE4-9D20-2A4E70AF2225}" presName="txSpace" presStyleCnt="0"/>
      <dgm:spPr/>
    </dgm:pt>
    <dgm:pt modelId="{3DC331D1-9B91-46D3-8287-799D9C6E07FC}" type="pres">
      <dgm:prSet presAssocID="{48B2560A-025C-4EE4-9D20-2A4E70AF2225}" presName="desTx" presStyleLbl="revTx" presStyleIdx="3" presStyleCnt="6">
        <dgm:presLayoutVars/>
      </dgm:prSet>
      <dgm:spPr/>
    </dgm:pt>
    <dgm:pt modelId="{340C02B3-2DA7-4C82-8D48-4A935A0F46DA}" type="pres">
      <dgm:prSet presAssocID="{6B220EB5-BE37-43B6-9F30-75C83390AACD}" presName="sibTrans" presStyleCnt="0"/>
      <dgm:spPr/>
    </dgm:pt>
    <dgm:pt modelId="{2EBE4233-03E3-49C4-A494-D721081A3C72}" type="pres">
      <dgm:prSet presAssocID="{583F22FE-383A-40C2-9F30-1C8647D8C2BA}" presName="compNode" presStyleCnt="0"/>
      <dgm:spPr/>
    </dgm:pt>
    <dgm:pt modelId="{35AA39F1-F3BA-4CCD-AAF7-5EE1E3568723}" type="pres">
      <dgm:prSet presAssocID="{583F22FE-383A-40C2-9F30-1C8647D8C2B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17C71142-0A00-448A-85FB-E047920F76AD}" type="pres">
      <dgm:prSet presAssocID="{583F22FE-383A-40C2-9F30-1C8647D8C2BA}" presName="iconSpace" presStyleCnt="0"/>
      <dgm:spPr/>
    </dgm:pt>
    <dgm:pt modelId="{3B96E3EB-0CFA-469C-A208-65662C3BA847}" type="pres">
      <dgm:prSet presAssocID="{583F22FE-383A-40C2-9F30-1C8647D8C2BA}" presName="parTx" presStyleLbl="revTx" presStyleIdx="4" presStyleCnt="6">
        <dgm:presLayoutVars>
          <dgm:chMax val="0"/>
          <dgm:chPref val="0"/>
        </dgm:presLayoutVars>
      </dgm:prSet>
      <dgm:spPr/>
    </dgm:pt>
    <dgm:pt modelId="{011B87FC-019F-4E04-ABDF-CE1AEC62F5FF}" type="pres">
      <dgm:prSet presAssocID="{583F22FE-383A-40C2-9F30-1C8647D8C2BA}" presName="txSpace" presStyleCnt="0"/>
      <dgm:spPr/>
    </dgm:pt>
    <dgm:pt modelId="{41FDB8AF-B5CA-4284-9E0D-AD36A998AE3B}" type="pres">
      <dgm:prSet presAssocID="{583F22FE-383A-40C2-9F30-1C8647D8C2BA}" presName="desTx" presStyleLbl="revTx" presStyleIdx="5" presStyleCnt="6">
        <dgm:presLayoutVars/>
      </dgm:prSet>
      <dgm:spPr/>
    </dgm:pt>
  </dgm:ptLst>
  <dgm:cxnLst>
    <dgm:cxn modelId="{52D56D30-7C5D-4DB2-884A-1F5E7EB1D756}" type="presOf" srcId="{583F22FE-383A-40C2-9F30-1C8647D8C2BA}" destId="{3B96E3EB-0CFA-469C-A208-65662C3BA847}" srcOrd="0" destOrd="0" presId="urn:microsoft.com/office/officeart/2018/5/layout/CenteredIconLabelDescriptionList"/>
    <dgm:cxn modelId="{B087BA32-01A2-42F5-B0C6-95CA22B8FB27}" type="presOf" srcId="{5A4534BF-5CFC-412A-A271-251E1CCD3075}" destId="{D0B352A1-CFA0-41F9-A46D-47180D06E86F}" srcOrd="0" destOrd="0" presId="urn:microsoft.com/office/officeart/2018/5/layout/CenteredIconLabelDescriptionList"/>
    <dgm:cxn modelId="{A994BF6E-7792-4031-B6A0-EE441125B011}" srcId="{5A4534BF-5CFC-412A-A271-251E1CCD3075}" destId="{48B2560A-025C-4EE4-9D20-2A4E70AF2225}" srcOrd="1" destOrd="0" parTransId="{0BD6C180-FF43-45F4-A1B6-4B32DCD17773}" sibTransId="{6B220EB5-BE37-43B6-9F30-75C83390AACD}"/>
    <dgm:cxn modelId="{FD1F0C74-FC34-409B-8BEE-4E8F84296D42}" srcId="{5A4534BF-5CFC-412A-A271-251E1CCD3075}" destId="{583F22FE-383A-40C2-9F30-1C8647D8C2BA}" srcOrd="2" destOrd="0" parTransId="{88D9AB4B-1672-41A1-9472-A83EACBE2834}" sibTransId="{2D75F456-0BFB-44FE-B263-8A307DE5FEFC}"/>
    <dgm:cxn modelId="{49DEFB7D-00D4-481A-A9E0-978BEDFFB546}" type="presOf" srcId="{16C21471-1186-47F3-81A2-031A07298EE8}" destId="{B483C02B-7D02-434D-B4BD-CBBBF77843E9}" srcOrd="0" destOrd="0" presId="urn:microsoft.com/office/officeart/2018/5/layout/CenteredIconLabelDescriptionList"/>
    <dgm:cxn modelId="{390FA387-A417-4FF4-9D1B-B6F3C19E21D3}" type="presOf" srcId="{48B2560A-025C-4EE4-9D20-2A4E70AF2225}" destId="{D72CE1CF-843E-4F6D-8CC9-48F936A44A75}" srcOrd="0" destOrd="0" presId="urn:microsoft.com/office/officeart/2018/5/layout/CenteredIconLabelDescriptionList"/>
    <dgm:cxn modelId="{DC3C259C-F402-4A96-BA50-DD5253A66E5C}" srcId="{5A4534BF-5CFC-412A-A271-251E1CCD3075}" destId="{16C21471-1186-47F3-81A2-031A07298EE8}" srcOrd="0" destOrd="0" parTransId="{BE9D09DC-E69D-40BC-979E-82563DE567AA}" sibTransId="{BA2B0E02-592F-4729-867C-0651C0DAC7B4}"/>
    <dgm:cxn modelId="{C72F2FC9-580A-4223-AF00-C57DAF15C869}" type="presParOf" srcId="{D0B352A1-CFA0-41F9-A46D-47180D06E86F}" destId="{235C8842-7289-4AB2-9B06-961474B48664}" srcOrd="0" destOrd="0" presId="urn:microsoft.com/office/officeart/2018/5/layout/CenteredIconLabelDescriptionList"/>
    <dgm:cxn modelId="{3DA8C9CF-5454-4A6A-B920-F1C1143DFD52}" type="presParOf" srcId="{235C8842-7289-4AB2-9B06-961474B48664}" destId="{8CFF702B-88CB-4FF3-A0FF-4066B0ABDD16}" srcOrd="0" destOrd="0" presId="urn:microsoft.com/office/officeart/2018/5/layout/CenteredIconLabelDescriptionList"/>
    <dgm:cxn modelId="{CF222677-7AE5-404F-93B3-8EFD39E50F44}" type="presParOf" srcId="{235C8842-7289-4AB2-9B06-961474B48664}" destId="{183E9CEA-ED47-4128-AD11-66DEBF2BA12B}" srcOrd="1" destOrd="0" presId="urn:microsoft.com/office/officeart/2018/5/layout/CenteredIconLabelDescriptionList"/>
    <dgm:cxn modelId="{6C777360-B465-4841-9CF5-095BC642CE4A}" type="presParOf" srcId="{235C8842-7289-4AB2-9B06-961474B48664}" destId="{B483C02B-7D02-434D-B4BD-CBBBF77843E9}" srcOrd="2" destOrd="0" presId="urn:microsoft.com/office/officeart/2018/5/layout/CenteredIconLabelDescriptionList"/>
    <dgm:cxn modelId="{862B91DC-3F4D-40D0-B0EB-CB2AD5E16F98}" type="presParOf" srcId="{235C8842-7289-4AB2-9B06-961474B48664}" destId="{914A0123-2B0B-4B86-97E9-D26593D324EC}" srcOrd="3" destOrd="0" presId="urn:microsoft.com/office/officeart/2018/5/layout/CenteredIconLabelDescriptionList"/>
    <dgm:cxn modelId="{8979AD08-FD11-4F93-9E89-975947DEABDA}" type="presParOf" srcId="{235C8842-7289-4AB2-9B06-961474B48664}" destId="{2AC5F031-D037-4B8D-93D0-C6C43AC51807}" srcOrd="4" destOrd="0" presId="urn:microsoft.com/office/officeart/2018/5/layout/CenteredIconLabelDescriptionList"/>
    <dgm:cxn modelId="{048D9736-3279-4BAA-9782-045A1115825D}" type="presParOf" srcId="{D0B352A1-CFA0-41F9-A46D-47180D06E86F}" destId="{4123F68B-9F4D-430B-98A5-2EA444E9690B}" srcOrd="1" destOrd="0" presId="urn:microsoft.com/office/officeart/2018/5/layout/CenteredIconLabelDescriptionList"/>
    <dgm:cxn modelId="{79B47442-D8DE-475C-BA96-6627D5B96FE5}" type="presParOf" srcId="{D0B352A1-CFA0-41F9-A46D-47180D06E86F}" destId="{0FE6613B-C234-4437-874B-02E537EA3089}" srcOrd="2" destOrd="0" presId="urn:microsoft.com/office/officeart/2018/5/layout/CenteredIconLabelDescriptionList"/>
    <dgm:cxn modelId="{890DF26B-7A86-415B-9922-AE103159AA96}" type="presParOf" srcId="{0FE6613B-C234-4437-874B-02E537EA3089}" destId="{DFAC7C44-4194-4D54-9DD4-4511E75A5741}" srcOrd="0" destOrd="0" presId="urn:microsoft.com/office/officeart/2018/5/layout/CenteredIconLabelDescriptionList"/>
    <dgm:cxn modelId="{48D3268C-A482-4D34-B13F-6D64AF5A4172}" type="presParOf" srcId="{0FE6613B-C234-4437-874B-02E537EA3089}" destId="{6F328141-8A9B-4C96-98DE-33DAC15C52E1}" srcOrd="1" destOrd="0" presId="urn:microsoft.com/office/officeart/2018/5/layout/CenteredIconLabelDescriptionList"/>
    <dgm:cxn modelId="{9B545702-8EB0-4F25-A533-3E9BB90B707D}" type="presParOf" srcId="{0FE6613B-C234-4437-874B-02E537EA3089}" destId="{D72CE1CF-843E-4F6D-8CC9-48F936A44A75}" srcOrd="2" destOrd="0" presId="urn:microsoft.com/office/officeart/2018/5/layout/CenteredIconLabelDescriptionList"/>
    <dgm:cxn modelId="{67627484-2858-4120-A4D6-09AAA8835F26}" type="presParOf" srcId="{0FE6613B-C234-4437-874B-02E537EA3089}" destId="{ECB3D141-B77F-45EE-AD34-4A80C09FEA52}" srcOrd="3" destOrd="0" presId="urn:microsoft.com/office/officeart/2018/5/layout/CenteredIconLabelDescriptionList"/>
    <dgm:cxn modelId="{E3C6FEC6-91B4-4208-81A2-5B059E1FD1C2}" type="presParOf" srcId="{0FE6613B-C234-4437-874B-02E537EA3089}" destId="{3DC331D1-9B91-46D3-8287-799D9C6E07FC}" srcOrd="4" destOrd="0" presId="urn:microsoft.com/office/officeart/2018/5/layout/CenteredIconLabelDescriptionList"/>
    <dgm:cxn modelId="{D69188F1-D890-4EF6-B273-46BADA77E4DA}" type="presParOf" srcId="{D0B352A1-CFA0-41F9-A46D-47180D06E86F}" destId="{340C02B3-2DA7-4C82-8D48-4A935A0F46DA}" srcOrd="3" destOrd="0" presId="urn:microsoft.com/office/officeart/2018/5/layout/CenteredIconLabelDescriptionList"/>
    <dgm:cxn modelId="{0CA5D5C9-F479-4896-AE16-FCE7B0650F91}" type="presParOf" srcId="{D0B352A1-CFA0-41F9-A46D-47180D06E86F}" destId="{2EBE4233-03E3-49C4-A494-D721081A3C72}" srcOrd="4" destOrd="0" presId="urn:microsoft.com/office/officeart/2018/5/layout/CenteredIconLabelDescriptionList"/>
    <dgm:cxn modelId="{ABBB1479-164C-4367-AB2C-4E31BDF14B62}" type="presParOf" srcId="{2EBE4233-03E3-49C4-A494-D721081A3C72}" destId="{35AA39F1-F3BA-4CCD-AAF7-5EE1E3568723}" srcOrd="0" destOrd="0" presId="urn:microsoft.com/office/officeart/2018/5/layout/CenteredIconLabelDescriptionList"/>
    <dgm:cxn modelId="{EE241C8B-528B-4C6D-A69B-4CC733946F2A}" type="presParOf" srcId="{2EBE4233-03E3-49C4-A494-D721081A3C72}" destId="{17C71142-0A00-448A-85FB-E047920F76AD}" srcOrd="1" destOrd="0" presId="urn:microsoft.com/office/officeart/2018/5/layout/CenteredIconLabelDescriptionList"/>
    <dgm:cxn modelId="{D4F86645-38B5-47DE-AA67-FE62BE6F22A1}" type="presParOf" srcId="{2EBE4233-03E3-49C4-A494-D721081A3C72}" destId="{3B96E3EB-0CFA-469C-A208-65662C3BA847}" srcOrd="2" destOrd="0" presId="urn:microsoft.com/office/officeart/2018/5/layout/CenteredIconLabelDescriptionList"/>
    <dgm:cxn modelId="{80645384-FED3-482A-A1D7-B1D23AFFF409}" type="presParOf" srcId="{2EBE4233-03E3-49C4-A494-D721081A3C72}" destId="{011B87FC-019F-4E04-ABDF-CE1AEC62F5FF}" srcOrd="3" destOrd="0" presId="urn:microsoft.com/office/officeart/2018/5/layout/CenteredIconLabelDescriptionList"/>
    <dgm:cxn modelId="{7D8A4A08-CC64-4991-AC53-0F46D2F0E5E3}" type="presParOf" srcId="{2EBE4233-03E3-49C4-A494-D721081A3C72}" destId="{41FDB8AF-B5CA-4284-9E0D-AD36A998AE3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4B3B87-26CB-4C7E-95EE-09B999886155}">
      <dsp:nvSpPr>
        <dsp:cNvPr id="0" name=""/>
        <dsp:cNvSpPr/>
      </dsp:nvSpPr>
      <dsp:spPr>
        <a:xfrm>
          <a:off x="-225519" y="11049"/>
          <a:ext cx="5607050" cy="8175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9B41509-145E-43DE-86CD-C596B32F457D}">
      <dsp:nvSpPr>
        <dsp:cNvPr id="0" name=""/>
        <dsp:cNvSpPr/>
      </dsp:nvSpPr>
      <dsp:spPr>
        <a:xfrm>
          <a:off x="21799" y="195005"/>
          <a:ext cx="449670" cy="4496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19FE35-BF4D-49A1-B623-FA49C83F4727}">
      <dsp:nvSpPr>
        <dsp:cNvPr id="0" name=""/>
        <dsp:cNvSpPr/>
      </dsp:nvSpPr>
      <dsp:spPr>
        <a:xfrm>
          <a:off x="718788" y="11049"/>
          <a:ext cx="4660894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Simple (yet extraordinarily complex) two player board game</a:t>
          </a:r>
        </a:p>
      </dsp:txBody>
      <dsp:txXfrm>
        <a:off x="718788" y="11049"/>
        <a:ext cx="4660894" cy="817583"/>
      </dsp:txXfrm>
    </dsp:sp>
    <dsp:sp modelId="{91073055-9569-4C06-8DFD-1FA719015F60}">
      <dsp:nvSpPr>
        <dsp:cNvPr id="0" name=""/>
        <dsp:cNvSpPr/>
      </dsp:nvSpPr>
      <dsp:spPr>
        <a:xfrm>
          <a:off x="-225519" y="1033028"/>
          <a:ext cx="5607050" cy="8175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3B47BF-DCD9-4BD8-A00B-112BB252541F}">
      <dsp:nvSpPr>
        <dsp:cNvPr id="0" name=""/>
        <dsp:cNvSpPr/>
      </dsp:nvSpPr>
      <dsp:spPr>
        <a:xfrm>
          <a:off x="21799" y="1216985"/>
          <a:ext cx="449670" cy="4496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94B28D-40AF-4515-857B-681856F5635C}">
      <dsp:nvSpPr>
        <dsp:cNvPr id="0" name=""/>
        <dsp:cNvSpPr/>
      </dsp:nvSpPr>
      <dsp:spPr>
        <a:xfrm>
          <a:off x="718788" y="1033028"/>
          <a:ext cx="4660894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Objective: Capture the other players king</a:t>
          </a:r>
        </a:p>
      </dsp:txBody>
      <dsp:txXfrm>
        <a:off x="718788" y="1033028"/>
        <a:ext cx="4660894" cy="817583"/>
      </dsp:txXfrm>
    </dsp:sp>
    <dsp:sp modelId="{04F24B99-FBBD-44CF-89CC-8B85D89ABA6A}">
      <dsp:nvSpPr>
        <dsp:cNvPr id="0" name=""/>
        <dsp:cNvSpPr/>
      </dsp:nvSpPr>
      <dsp:spPr>
        <a:xfrm>
          <a:off x="-225519" y="2055008"/>
          <a:ext cx="5607050" cy="8175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8C34B3-E2A5-41A3-AEBE-E5889AF5A89C}">
      <dsp:nvSpPr>
        <dsp:cNvPr id="0" name=""/>
        <dsp:cNvSpPr/>
      </dsp:nvSpPr>
      <dsp:spPr>
        <a:xfrm>
          <a:off x="21799" y="2238964"/>
          <a:ext cx="449670" cy="4496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4C9867-646A-414A-84F6-DEBA99F7E118}">
      <dsp:nvSpPr>
        <dsp:cNvPr id="0" name=""/>
        <dsp:cNvSpPr/>
      </dsp:nvSpPr>
      <dsp:spPr>
        <a:xfrm>
          <a:off x="718788" y="2055008"/>
          <a:ext cx="4660894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Board is an 8x8 grid</a:t>
          </a:r>
        </a:p>
      </dsp:txBody>
      <dsp:txXfrm>
        <a:off x="718788" y="2055008"/>
        <a:ext cx="4660894" cy="817583"/>
      </dsp:txXfrm>
    </dsp:sp>
    <dsp:sp modelId="{EB6607CB-7C7D-4C98-83A0-5B263EB59B50}">
      <dsp:nvSpPr>
        <dsp:cNvPr id="0" name=""/>
        <dsp:cNvSpPr/>
      </dsp:nvSpPr>
      <dsp:spPr>
        <a:xfrm>
          <a:off x="-225519" y="3076987"/>
          <a:ext cx="5607050" cy="8175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A57564D-A9CB-4321-939D-AB773A496BD9}">
      <dsp:nvSpPr>
        <dsp:cNvPr id="0" name=""/>
        <dsp:cNvSpPr/>
      </dsp:nvSpPr>
      <dsp:spPr>
        <a:xfrm>
          <a:off x="21799" y="3260943"/>
          <a:ext cx="449670" cy="4496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E85DD0-01B7-4015-8CF9-EFD9A3BCF375}">
      <dsp:nvSpPr>
        <dsp:cNvPr id="0" name=""/>
        <dsp:cNvSpPr/>
      </dsp:nvSpPr>
      <dsp:spPr>
        <a:xfrm>
          <a:off x="718788" y="3076987"/>
          <a:ext cx="4660894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Six different types of pieces with their own move rules</a:t>
          </a:r>
        </a:p>
      </dsp:txBody>
      <dsp:txXfrm>
        <a:off x="718788" y="3076987"/>
        <a:ext cx="4660894" cy="817583"/>
      </dsp:txXfrm>
    </dsp:sp>
    <dsp:sp modelId="{2434BF39-6874-4FB8-8160-049C9702AB8C}">
      <dsp:nvSpPr>
        <dsp:cNvPr id="0" name=""/>
        <dsp:cNvSpPr/>
      </dsp:nvSpPr>
      <dsp:spPr>
        <a:xfrm>
          <a:off x="-225519" y="4098966"/>
          <a:ext cx="5607050" cy="8175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AA39F0-25FC-42FE-93C3-9643C9CE1DF9}">
      <dsp:nvSpPr>
        <dsp:cNvPr id="0" name=""/>
        <dsp:cNvSpPr/>
      </dsp:nvSpPr>
      <dsp:spPr>
        <a:xfrm>
          <a:off x="21799" y="4282923"/>
          <a:ext cx="449670" cy="4496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1C59ED-25AB-48A3-B79B-DBE2C459C6C3}">
      <dsp:nvSpPr>
        <dsp:cNvPr id="0" name=""/>
        <dsp:cNvSpPr/>
      </dsp:nvSpPr>
      <dsp:spPr>
        <a:xfrm>
          <a:off x="718788" y="4098966"/>
          <a:ext cx="2523172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Each player has:</a:t>
          </a:r>
        </a:p>
      </dsp:txBody>
      <dsp:txXfrm>
        <a:off x="718788" y="4098966"/>
        <a:ext cx="2523172" cy="817583"/>
      </dsp:txXfrm>
    </dsp:sp>
    <dsp:sp modelId="{100A7E06-328A-47EA-807A-AFB9A7F67B0D}">
      <dsp:nvSpPr>
        <dsp:cNvPr id="0" name=""/>
        <dsp:cNvSpPr/>
      </dsp:nvSpPr>
      <dsp:spPr>
        <a:xfrm>
          <a:off x="2493748" y="4103733"/>
          <a:ext cx="3043495" cy="8175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528" tIns="86528" rIns="86528" bIns="86528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8 Pawns		2 Horses	2 Rooks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 Bishops	1 Queen	1 King</a:t>
          </a:r>
        </a:p>
      </dsp:txBody>
      <dsp:txXfrm>
        <a:off x="2493748" y="4103733"/>
        <a:ext cx="3043495" cy="8175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ED195-743E-4235-A732-2EADA6CDE370}">
      <dsp:nvSpPr>
        <dsp:cNvPr id="0" name=""/>
        <dsp:cNvSpPr/>
      </dsp:nvSpPr>
      <dsp:spPr>
        <a:xfrm>
          <a:off x="50" y="124632"/>
          <a:ext cx="4795093" cy="93149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Each piece must pass four move checks in order to move</a:t>
          </a:r>
        </a:p>
      </dsp:txBody>
      <dsp:txXfrm>
        <a:off x="50" y="124632"/>
        <a:ext cx="4795093" cy="931493"/>
      </dsp:txXfrm>
    </dsp:sp>
    <dsp:sp modelId="{F4CE3226-7AC7-48CB-8F7A-AE326A17E3CB}">
      <dsp:nvSpPr>
        <dsp:cNvPr id="0" name=""/>
        <dsp:cNvSpPr/>
      </dsp:nvSpPr>
      <dsp:spPr>
        <a:xfrm>
          <a:off x="50" y="1056125"/>
          <a:ext cx="4795093" cy="192699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Can the piece move in that way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Is there a piece in the way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Will it kill your piece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Will it leave your king in check</a:t>
          </a:r>
        </a:p>
      </dsp:txBody>
      <dsp:txXfrm>
        <a:off x="50" y="1056125"/>
        <a:ext cx="4795093" cy="1926990"/>
      </dsp:txXfrm>
    </dsp:sp>
    <dsp:sp modelId="{444717BE-6991-41F2-B686-2249153C8363}">
      <dsp:nvSpPr>
        <dsp:cNvPr id="0" name=""/>
        <dsp:cNvSpPr/>
      </dsp:nvSpPr>
      <dsp:spPr>
        <a:xfrm>
          <a:off x="5466456" y="124632"/>
          <a:ext cx="4795093" cy="931493"/>
        </a:xfrm>
        <a:prstGeom prst="rect">
          <a:avLst/>
        </a:prstGeom>
        <a:solidFill>
          <a:schemeClr val="tx2">
            <a:lumMod val="60000"/>
            <a:lumOff val="40000"/>
          </a:schemeClr>
        </a:solidFill>
        <a:ln w="6350" cap="flat" cmpd="sng" algn="ctr">
          <a:noFill/>
          <a:prstDash val="solid"/>
        </a:ln>
        <a:effectLst>
          <a:outerShdw blurRad="55880" dist="1524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prstMaterial="dkEdge">
          <a:bevelT w="0" h="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There are a two smaller check handled higher up</a:t>
          </a:r>
        </a:p>
      </dsp:txBody>
      <dsp:txXfrm>
        <a:off x="5466456" y="124632"/>
        <a:ext cx="4795093" cy="931493"/>
      </dsp:txXfrm>
    </dsp:sp>
    <dsp:sp modelId="{4BD23DF7-1DD4-4019-B988-A53956C5C227}">
      <dsp:nvSpPr>
        <dsp:cNvPr id="0" name=""/>
        <dsp:cNvSpPr/>
      </dsp:nvSpPr>
      <dsp:spPr>
        <a:xfrm>
          <a:off x="5466456" y="1056125"/>
          <a:ext cx="4795093" cy="1926990"/>
        </a:xfrm>
        <a:prstGeom prst="rect">
          <a:avLst/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Is your input a position on the board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Do you have a piece at that position</a:t>
          </a:r>
        </a:p>
      </dsp:txBody>
      <dsp:txXfrm>
        <a:off x="5466456" y="1056125"/>
        <a:ext cx="4795093" cy="19269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B2AE7-5A7C-435F-A524-27E7E972DB41}">
      <dsp:nvSpPr>
        <dsp:cNvPr id="0" name=""/>
        <dsp:cNvSpPr/>
      </dsp:nvSpPr>
      <dsp:spPr>
        <a:xfrm>
          <a:off x="1130019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09148A-07E0-4DCF-AEA3-C897A9C69B7B}">
      <dsp:nvSpPr>
        <dsp:cNvPr id="0" name=""/>
        <dsp:cNvSpPr/>
      </dsp:nvSpPr>
      <dsp:spPr>
        <a:xfrm>
          <a:off x="344152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Artificial Intelligence</a:t>
          </a:r>
        </a:p>
      </dsp:txBody>
      <dsp:txXfrm>
        <a:off x="344152" y="2013943"/>
        <a:ext cx="2857700" cy="720000"/>
      </dsp:txXfrm>
    </dsp:sp>
    <dsp:sp modelId="{C83802EE-A789-4404-8C6F-07BC512E3BF0}">
      <dsp:nvSpPr>
        <dsp:cNvPr id="0" name=""/>
        <dsp:cNvSpPr/>
      </dsp:nvSpPr>
      <dsp:spPr>
        <a:xfrm>
          <a:off x="4487817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2E6CE4-4486-43EE-BC7D-2CA4EB14E32D}">
      <dsp:nvSpPr>
        <dsp:cNvPr id="0" name=""/>
        <dsp:cNvSpPr/>
      </dsp:nvSpPr>
      <dsp:spPr>
        <a:xfrm>
          <a:off x="3701950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Saved Games</a:t>
          </a:r>
        </a:p>
      </dsp:txBody>
      <dsp:txXfrm>
        <a:off x="3701950" y="2013943"/>
        <a:ext cx="2857700" cy="720000"/>
      </dsp:txXfrm>
    </dsp:sp>
    <dsp:sp modelId="{4D028B47-DF50-499D-8611-10FAFD329D21}">
      <dsp:nvSpPr>
        <dsp:cNvPr id="0" name=""/>
        <dsp:cNvSpPr/>
      </dsp:nvSpPr>
      <dsp:spPr>
        <a:xfrm>
          <a:off x="7845615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AABCC4-EC0B-4256-8FEE-036FB3A10A8F}">
      <dsp:nvSpPr>
        <dsp:cNvPr id="0" name=""/>
        <dsp:cNvSpPr/>
      </dsp:nvSpPr>
      <dsp:spPr>
        <a:xfrm>
          <a:off x="7059747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Display Methods</a:t>
          </a:r>
        </a:p>
      </dsp:txBody>
      <dsp:txXfrm>
        <a:off x="7059747" y="2013943"/>
        <a:ext cx="28577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FF702B-88CB-4FF3-A0FF-4066B0ABDD16}">
      <dsp:nvSpPr>
        <dsp:cNvPr id="0" name=""/>
        <dsp:cNvSpPr/>
      </dsp:nvSpPr>
      <dsp:spPr>
        <a:xfrm>
          <a:off x="1011121" y="299935"/>
          <a:ext cx="1078313" cy="1078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83C02B-7D02-434D-B4BD-CBBBF77843E9}">
      <dsp:nvSpPr>
        <dsp:cNvPr id="0" name=""/>
        <dsp:cNvSpPr/>
      </dsp:nvSpPr>
      <dsp:spPr>
        <a:xfrm>
          <a:off x="9830" y="1472352"/>
          <a:ext cx="3080894" cy="534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PLANNING</a:t>
          </a:r>
        </a:p>
      </dsp:txBody>
      <dsp:txXfrm>
        <a:off x="9830" y="1472352"/>
        <a:ext cx="3080894" cy="534342"/>
      </dsp:txXfrm>
    </dsp:sp>
    <dsp:sp modelId="{2AC5F031-D037-4B8D-93D0-C6C43AC51807}">
      <dsp:nvSpPr>
        <dsp:cNvPr id="0" name=""/>
        <dsp:cNvSpPr/>
      </dsp:nvSpPr>
      <dsp:spPr>
        <a:xfrm>
          <a:off x="9830" y="2050463"/>
          <a:ext cx="3080894" cy="43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C7C44-4194-4D54-9DD4-4511E75A5741}">
      <dsp:nvSpPr>
        <dsp:cNvPr id="0" name=""/>
        <dsp:cNvSpPr/>
      </dsp:nvSpPr>
      <dsp:spPr>
        <a:xfrm>
          <a:off x="4631172" y="299935"/>
          <a:ext cx="1078313" cy="1078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2CE1CF-843E-4F6D-8CC9-48F936A44A75}">
      <dsp:nvSpPr>
        <dsp:cNvPr id="0" name=""/>
        <dsp:cNvSpPr/>
      </dsp:nvSpPr>
      <dsp:spPr>
        <a:xfrm>
          <a:off x="3629881" y="1472352"/>
          <a:ext cx="3080894" cy="534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TESTING</a:t>
          </a:r>
        </a:p>
      </dsp:txBody>
      <dsp:txXfrm>
        <a:off x="3629881" y="1472352"/>
        <a:ext cx="3080894" cy="534342"/>
      </dsp:txXfrm>
    </dsp:sp>
    <dsp:sp modelId="{3DC331D1-9B91-46D3-8287-799D9C6E07FC}">
      <dsp:nvSpPr>
        <dsp:cNvPr id="0" name=""/>
        <dsp:cNvSpPr/>
      </dsp:nvSpPr>
      <dsp:spPr>
        <a:xfrm>
          <a:off x="3629881" y="2050463"/>
          <a:ext cx="3080894" cy="43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AA39F1-F3BA-4CCD-AAF7-5EE1E3568723}">
      <dsp:nvSpPr>
        <dsp:cNvPr id="0" name=""/>
        <dsp:cNvSpPr/>
      </dsp:nvSpPr>
      <dsp:spPr>
        <a:xfrm>
          <a:off x="8251223" y="299935"/>
          <a:ext cx="1078313" cy="1078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96E3EB-0CFA-469C-A208-65662C3BA847}">
      <dsp:nvSpPr>
        <dsp:cNvPr id="0" name=""/>
        <dsp:cNvSpPr/>
      </dsp:nvSpPr>
      <dsp:spPr>
        <a:xfrm>
          <a:off x="7249932" y="1472352"/>
          <a:ext cx="3080894" cy="534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CODE REUSE</a:t>
          </a:r>
        </a:p>
      </dsp:txBody>
      <dsp:txXfrm>
        <a:off x="7249932" y="1472352"/>
        <a:ext cx="3080894" cy="534342"/>
      </dsp:txXfrm>
    </dsp:sp>
    <dsp:sp modelId="{41FDB8AF-B5CA-4284-9E0D-AD36A998AE3B}">
      <dsp:nvSpPr>
        <dsp:cNvPr id="0" name=""/>
        <dsp:cNvSpPr/>
      </dsp:nvSpPr>
      <dsp:spPr>
        <a:xfrm>
          <a:off x="7249932" y="2050463"/>
          <a:ext cx="3080894" cy="43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554C-53F7-4815-A8AA-163D668F0DD2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65522-0F7C-4873-867B-B5F33D67F9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78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65522-0F7C-4873-867B-B5F33D67F9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1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65522-0F7C-4873-867B-B5F33D67F96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8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65522-0F7C-4873-867B-B5F33D67F96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47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65522-0F7C-4873-867B-B5F33D67F9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024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365522-0F7C-4873-867B-B5F33D67F96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4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969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5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06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78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310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6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191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5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24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3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1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28A1EB8-8CB2-4ABE-86F5-3B3513A25C0F}" type="datetimeFigureOut">
              <a:rPr lang="en-US" smtClean="0"/>
              <a:t>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C06E5ADF-8300-4E7B-8C3F-B7BB0F4FFA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7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CC16-5D6B-4148-B776-439F97062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711106"/>
            <a:ext cx="8991600" cy="997196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Adventures in Chess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F0AFE-C2B8-4204-A67A-A79CD50758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711148"/>
            <a:ext cx="6801612" cy="1101350"/>
          </a:xfrm>
        </p:spPr>
        <p:txBody>
          <a:bodyPr>
            <a:normAutofit/>
          </a:bodyPr>
          <a:lstStyle/>
          <a:p>
            <a:r>
              <a:rPr lang="en-US" dirty="0"/>
              <a:t>Or:  Why is the Pawn Still Broken</a:t>
            </a:r>
          </a:p>
        </p:txBody>
      </p:sp>
    </p:spTree>
    <p:extLst>
      <p:ext uri="{BB962C8B-B14F-4D97-AF65-F5344CB8AC3E}">
        <p14:creationId xmlns:p14="http://schemas.microsoft.com/office/powerpoint/2010/main" val="4163933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queen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queen can move in four axes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 – Down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Left – Right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Bottom Left – Top Right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Top Left – Bottom Right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It’s a combination of a rook and bishop</a:t>
            </a:r>
          </a:p>
          <a:p>
            <a:r>
              <a:rPr lang="en-US" dirty="0">
                <a:solidFill>
                  <a:schemeClr val="bg1"/>
                </a:solidFill>
              </a:rPr>
              <a:t>It cannot jump over other pieces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pic>
        <p:nvPicPr>
          <p:cNvPr id="6" name="Picture 5" descr="A picture containing object, silhouette&#10;&#10;Description automatically generated">
            <a:extLst>
              <a:ext uri="{FF2B5EF4-FFF2-40B4-BE49-F238E27FC236}">
                <a16:creationId xmlns:a16="http://schemas.microsoft.com/office/drawing/2014/main" id="{5D870446-5801-478C-BA59-F4C0DF1A8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971" y="2924017"/>
            <a:ext cx="681710" cy="6817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199F86-2548-466D-A475-90ABB898D0F1}"/>
              </a:ext>
            </a:extLst>
          </p:cNvPr>
          <p:cNvCxnSpPr>
            <a:cxnSpLocks/>
          </p:cNvCxnSpPr>
          <p:nvPr/>
        </p:nvCxnSpPr>
        <p:spPr>
          <a:xfrm flipV="1">
            <a:off x="9133218" y="141922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811D16-661E-461D-A6FD-E66465C91198}"/>
              </a:ext>
            </a:extLst>
          </p:cNvPr>
          <p:cNvCxnSpPr>
            <a:cxnSpLocks/>
          </p:cNvCxnSpPr>
          <p:nvPr/>
        </p:nvCxnSpPr>
        <p:spPr>
          <a:xfrm>
            <a:off x="9129754" y="385363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8EB2C7-651A-42A8-A14F-532CD7B53CDF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03222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7D981A-13B7-4D47-A258-A8A22D8B05EB}"/>
              </a:ext>
            </a:extLst>
          </p:cNvPr>
          <p:cNvCxnSpPr>
            <a:cxnSpLocks/>
          </p:cNvCxnSpPr>
          <p:nvPr/>
        </p:nvCxnSpPr>
        <p:spPr>
          <a:xfrm rot="5400000">
            <a:off x="7911125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748098-9517-447B-9F5A-F4188077F202}"/>
              </a:ext>
            </a:extLst>
          </p:cNvPr>
          <p:cNvCxnSpPr>
            <a:cxnSpLocks/>
          </p:cNvCxnSpPr>
          <p:nvPr/>
        </p:nvCxnSpPr>
        <p:spPr>
          <a:xfrm flipV="1">
            <a:off x="9678018" y="1559391"/>
            <a:ext cx="1168099" cy="11680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CA3816D-F788-48EC-B628-9F6995E69AF7}"/>
              </a:ext>
            </a:extLst>
          </p:cNvPr>
          <p:cNvCxnSpPr>
            <a:cxnSpLocks/>
          </p:cNvCxnSpPr>
          <p:nvPr/>
        </p:nvCxnSpPr>
        <p:spPr>
          <a:xfrm>
            <a:off x="9678018" y="3817231"/>
            <a:ext cx="1168099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770FA6-4137-408D-B6A6-365D83E05823}"/>
              </a:ext>
            </a:extLst>
          </p:cNvPr>
          <p:cNvCxnSpPr>
            <a:cxnSpLocks/>
          </p:cNvCxnSpPr>
          <p:nvPr/>
        </p:nvCxnSpPr>
        <p:spPr>
          <a:xfrm flipH="1">
            <a:off x="7433936" y="3817231"/>
            <a:ext cx="1156680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9D6614-9FEE-43F4-BA71-E24B6DF92DE6}"/>
              </a:ext>
            </a:extLst>
          </p:cNvPr>
          <p:cNvCxnSpPr>
            <a:cxnSpLocks/>
          </p:cNvCxnSpPr>
          <p:nvPr/>
        </p:nvCxnSpPr>
        <p:spPr>
          <a:xfrm flipH="1" flipV="1">
            <a:off x="7433937" y="1559393"/>
            <a:ext cx="1161185" cy="11611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59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Her  majesty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canPieceMoveLikeThat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Can a rook or a bishop move like that?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pieceInTheWay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Depending on how if it’s moving like a bishop or a rook, does it have pieces in the way?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F300B-9392-4931-B623-39B634434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3"/>
          <a:stretch/>
        </p:blipFill>
        <p:spPr>
          <a:xfrm>
            <a:off x="7062692" y="1505027"/>
            <a:ext cx="4159568" cy="973718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2B62FB-0993-4999-B739-EF03BF2A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51"/>
          <a:stretch/>
        </p:blipFill>
        <p:spPr>
          <a:xfrm>
            <a:off x="7053435" y="3428999"/>
            <a:ext cx="4159568" cy="168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3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king has the same move set as the queen, limited to a distance of one</a:t>
            </a:r>
          </a:p>
          <a:p>
            <a:r>
              <a:rPr lang="en-US" dirty="0">
                <a:solidFill>
                  <a:schemeClr val="bg1"/>
                </a:solidFill>
              </a:rPr>
              <a:t>Approaches: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 a queen and limit it to a distance of one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Check if distance of both the row and column is less than two</a:t>
            </a:r>
          </a:p>
          <a:p>
            <a:r>
              <a:rPr lang="en-US" dirty="0">
                <a:solidFill>
                  <a:schemeClr val="bg1"/>
                </a:solidFill>
              </a:rPr>
              <a:t>Much easier to check the eight immediate spaces surrounding 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1610DE2-2F02-4B32-82F0-6AD61A6915E9}"/>
              </a:ext>
            </a:extLst>
          </p:cNvPr>
          <p:cNvSpPr/>
          <p:nvPr/>
        </p:nvSpPr>
        <p:spPr>
          <a:xfrm>
            <a:off x="8215884" y="2368473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B9AC9A35-900E-4B0C-8318-4E057500B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918" y="2903097"/>
            <a:ext cx="705867" cy="705867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C41A1284-07B2-413A-840B-C46491BA5445}"/>
              </a:ext>
            </a:extLst>
          </p:cNvPr>
          <p:cNvSpPr/>
          <p:nvPr/>
        </p:nvSpPr>
        <p:spPr>
          <a:xfrm>
            <a:off x="8215884" y="3160393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0E827D52-11E9-4B57-99AE-EEA945E75C15}"/>
              </a:ext>
            </a:extLst>
          </p:cNvPr>
          <p:cNvSpPr/>
          <p:nvPr/>
        </p:nvSpPr>
        <p:spPr>
          <a:xfrm>
            <a:off x="9859275" y="3165835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719CA9FD-FF58-4921-A6EB-2D24D5D51068}"/>
              </a:ext>
            </a:extLst>
          </p:cNvPr>
          <p:cNvSpPr/>
          <p:nvPr/>
        </p:nvSpPr>
        <p:spPr>
          <a:xfrm>
            <a:off x="9032204" y="3998930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FAEA113-3AF6-43CB-A7CD-D81F75BDBB7D}"/>
              </a:ext>
            </a:extLst>
          </p:cNvPr>
          <p:cNvSpPr/>
          <p:nvPr/>
        </p:nvSpPr>
        <p:spPr>
          <a:xfrm>
            <a:off x="9022947" y="2368473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10430DB0-3389-4A18-9E04-95A8FC14BFEC}"/>
              </a:ext>
            </a:extLst>
          </p:cNvPr>
          <p:cNvSpPr/>
          <p:nvPr/>
        </p:nvSpPr>
        <p:spPr>
          <a:xfrm>
            <a:off x="9859275" y="2368473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1B8E0F97-6A18-40C6-95A9-1716BAC12899}"/>
              </a:ext>
            </a:extLst>
          </p:cNvPr>
          <p:cNvSpPr/>
          <p:nvPr/>
        </p:nvSpPr>
        <p:spPr>
          <a:xfrm>
            <a:off x="9859275" y="4002590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7ECCBF1-952C-4CCD-85C6-8B56825787C2}"/>
              </a:ext>
            </a:extLst>
          </p:cNvPr>
          <p:cNvSpPr/>
          <p:nvPr/>
        </p:nvSpPr>
        <p:spPr>
          <a:xfrm>
            <a:off x="8215884" y="3998930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AFB25C-30DF-48FB-9B3E-E01A5397DA32}"/>
              </a:ext>
            </a:extLst>
          </p:cNvPr>
          <p:cNvCxnSpPr>
            <a:cxnSpLocks/>
          </p:cNvCxnSpPr>
          <p:nvPr/>
        </p:nvCxnSpPr>
        <p:spPr>
          <a:xfrm flipV="1">
            <a:off x="9133218" y="2120202"/>
            <a:ext cx="0" cy="59918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9A032A-234D-470B-BF79-31724BCEAACC}"/>
              </a:ext>
            </a:extLst>
          </p:cNvPr>
          <p:cNvCxnSpPr>
            <a:cxnSpLocks/>
          </p:cNvCxnSpPr>
          <p:nvPr/>
        </p:nvCxnSpPr>
        <p:spPr>
          <a:xfrm>
            <a:off x="9129754" y="3853635"/>
            <a:ext cx="0" cy="6229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484F06-972B-410F-867C-544340BFA8BA}"/>
              </a:ext>
            </a:extLst>
          </p:cNvPr>
          <p:cNvCxnSpPr>
            <a:cxnSpLocks/>
          </p:cNvCxnSpPr>
          <p:nvPr/>
        </p:nvCxnSpPr>
        <p:spPr>
          <a:xfrm>
            <a:off x="9753140" y="3304343"/>
            <a:ext cx="5866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21D75A7-62BD-4641-ABC3-B52845EFD7A1}"/>
              </a:ext>
            </a:extLst>
          </p:cNvPr>
          <p:cNvCxnSpPr>
            <a:cxnSpLocks/>
          </p:cNvCxnSpPr>
          <p:nvPr/>
        </p:nvCxnSpPr>
        <p:spPr>
          <a:xfrm flipH="1">
            <a:off x="7958295" y="3304343"/>
            <a:ext cx="60291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0E9D56-D7DD-4990-832B-9A5442BC6429}"/>
              </a:ext>
            </a:extLst>
          </p:cNvPr>
          <p:cNvCxnSpPr>
            <a:cxnSpLocks/>
          </p:cNvCxnSpPr>
          <p:nvPr/>
        </p:nvCxnSpPr>
        <p:spPr>
          <a:xfrm flipV="1">
            <a:off x="9678018" y="2130251"/>
            <a:ext cx="597239" cy="59724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6AE272-FFCC-43C1-9BA1-6C560DAC58B0}"/>
              </a:ext>
            </a:extLst>
          </p:cNvPr>
          <p:cNvCxnSpPr>
            <a:cxnSpLocks/>
          </p:cNvCxnSpPr>
          <p:nvPr/>
        </p:nvCxnSpPr>
        <p:spPr>
          <a:xfrm>
            <a:off x="9678018" y="3817231"/>
            <a:ext cx="641639" cy="63536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AB4323D-D6F2-4D11-B5E0-39467371FFCD}"/>
              </a:ext>
            </a:extLst>
          </p:cNvPr>
          <p:cNvCxnSpPr>
            <a:cxnSpLocks/>
          </p:cNvCxnSpPr>
          <p:nvPr/>
        </p:nvCxnSpPr>
        <p:spPr>
          <a:xfrm flipH="1">
            <a:off x="7976524" y="3817231"/>
            <a:ext cx="614092" cy="61409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C9113-0743-4B8C-9720-52F06D23E464}"/>
              </a:ext>
            </a:extLst>
          </p:cNvPr>
          <p:cNvCxnSpPr>
            <a:cxnSpLocks/>
          </p:cNvCxnSpPr>
          <p:nvPr/>
        </p:nvCxnSpPr>
        <p:spPr>
          <a:xfrm flipH="1" flipV="1">
            <a:off x="8003512" y="2074985"/>
            <a:ext cx="591612" cy="6455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1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400"/>
                            </p:stCondLst>
                            <p:childTnLst>
                              <p:par>
                                <p:cTn id="3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00"/>
                            </p:stCondLst>
                            <p:childTnLst>
                              <p:par>
                                <p:cTn id="98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His  highness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canPieceMoveLikeThat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Check if the move distance of the row and column is not more than one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pieceInTheWay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If there is no piece there it’s good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If there is, as long as it’s not the same color it’s still good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8D65E4-8EBB-4952-9979-5E752CFCA2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8"/>
          <a:stretch/>
        </p:blipFill>
        <p:spPr>
          <a:xfrm>
            <a:off x="7062692" y="3885433"/>
            <a:ext cx="4159568" cy="996644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C99B9E-BC38-4CE5-9CF3-DC14E7E76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496"/>
          <a:stretch/>
        </p:blipFill>
        <p:spPr>
          <a:xfrm>
            <a:off x="7062692" y="1884385"/>
            <a:ext cx="4159568" cy="92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3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horse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Horses have a very interesting move set</a:t>
            </a:r>
          </a:p>
          <a:p>
            <a:r>
              <a:rPr lang="en-US" dirty="0">
                <a:solidFill>
                  <a:schemeClr val="bg1"/>
                </a:solidFill>
              </a:rPr>
              <a:t>One approach is to figure out the weird logic behind it</a:t>
            </a:r>
          </a:p>
          <a:p>
            <a:r>
              <a:rPr lang="en-US" dirty="0">
                <a:solidFill>
                  <a:schemeClr val="bg1"/>
                </a:solidFill>
              </a:rPr>
              <a:t>The easier way is to realize that they are the anti-queen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Wherever a queen can go, they cannot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45E07438-10E3-4421-BB05-0C3F86A851CD}"/>
              </a:ext>
            </a:extLst>
          </p:cNvPr>
          <p:cNvSpPr/>
          <p:nvPr/>
        </p:nvSpPr>
        <p:spPr>
          <a:xfrm>
            <a:off x="8210441" y="1507551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AB32C8DF-7B08-48E1-8EE3-EF52AE926E7A}"/>
              </a:ext>
            </a:extLst>
          </p:cNvPr>
          <p:cNvSpPr/>
          <p:nvPr/>
        </p:nvSpPr>
        <p:spPr>
          <a:xfrm>
            <a:off x="9854184" y="1507551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FCB8BF5-CF40-45F6-8130-08EFAFAFFA52}"/>
              </a:ext>
            </a:extLst>
          </p:cNvPr>
          <p:cNvSpPr/>
          <p:nvPr/>
        </p:nvSpPr>
        <p:spPr>
          <a:xfrm>
            <a:off x="10676056" y="2327894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69CFFD4-B9AF-48F1-9F70-CA3088192A7E}"/>
              </a:ext>
            </a:extLst>
          </p:cNvPr>
          <p:cNvSpPr/>
          <p:nvPr/>
        </p:nvSpPr>
        <p:spPr>
          <a:xfrm>
            <a:off x="7388569" y="2330950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18C8E71C-F0D6-4EDD-93BE-B6BA9C4CD40B}"/>
              </a:ext>
            </a:extLst>
          </p:cNvPr>
          <p:cNvSpPr/>
          <p:nvPr/>
        </p:nvSpPr>
        <p:spPr>
          <a:xfrm>
            <a:off x="10676056" y="3974694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5F07E7FE-A204-49F1-9989-AF4907AB6EFA}"/>
              </a:ext>
            </a:extLst>
          </p:cNvPr>
          <p:cNvSpPr/>
          <p:nvPr/>
        </p:nvSpPr>
        <p:spPr>
          <a:xfrm>
            <a:off x="7388569" y="3977750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8C9795BF-839E-4CCC-B62F-79BF3D6ED6DB}"/>
              </a:ext>
            </a:extLst>
          </p:cNvPr>
          <p:cNvSpPr/>
          <p:nvPr/>
        </p:nvSpPr>
        <p:spPr>
          <a:xfrm>
            <a:off x="8210441" y="4798094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333B1919-8E72-4BB9-B8CF-C1A4E4FF8367}"/>
              </a:ext>
            </a:extLst>
          </p:cNvPr>
          <p:cNvSpPr/>
          <p:nvPr/>
        </p:nvSpPr>
        <p:spPr>
          <a:xfrm>
            <a:off x="9854184" y="4798094"/>
            <a:ext cx="220544" cy="220544"/>
          </a:xfrm>
          <a:prstGeom prst="flowChartConnector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1450F2E8-E94C-48B1-A3E9-153E21816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70" y="2901042"/>
            <a:ext cx="729343" cy="72934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0ED1B0-D054-4575-A440-C259ACA8CCAA}"/>
              </a:ext>
            </a:extLst>
          </p:cNvPr>
          <p:cNvCxnSpPr>
            <a:cxnSpLocks/>
          </p:cNvCxnSpPr>
          <p:nvPr/>
        </p:nvCxnSpPr>
        <p:spPr>
          <a:xfrm flipV="1">
            <a:off x="9133218" y="141922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22008E0-B54B-40A4-A6C3-1BD52CD8FEF4}"/>
              </a:ext>
            </a:extLst>
          </p:cNvPr>
          <p:cNvCxnSpPr>
            <a:cxnSpLocks/>
          </p:cNvCxnSpPr>
          <p:nvPr/>
        </p:nvCxnSpPr>
        <p:spPr>
          <a:xfrm>
            <a:off x="9129754" y="385363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7F2735-1A1E-44A8-96B2-2A0595F9EB3B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03222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9F4CEA7-40F0-45E5-B337-606C3A55066C}"/>
              </a:ext>
            </a:extLst>
          </p:cNvPr>
          <p:cNvCxnSpPr>
            <a:cxnSpLocks/>
          </p:cNvCxnSpPr>
          <p:nvPr/>
        </p:nvCxnSpPr>
        <p:spPr>
          <a:xfrm rot="5400000">
            <a:off x="7911125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371D80-4820-4668-9FD8-A655EE019B5B}"/>
              </a:ext>
            </a:extLst>
          </p:cNvPr>
          <p:cNvCxnSpPr>
            <a:cxnSpLocks/>
          </p:cNvCxnSpPr>
          <p:nvPr/>
        </p:nvCxnSpPr>
        <p:spPr>
          <a:xfrm flipV="1">
            <a:off x="9678018" y="1559391"/>
            <a:ext cx="1168099" cy="11680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861F26-B751-4483-81CB-315EC1A7C06B}"/>
              </a:ext>
            </a:extLst>
          </p:cNvPr>
          <p:cNvCxnSpPr>
            <a:cxnSpLocks/>
          </p:cNvCxnSpPr>
          <p:nvPr/>
        </p:nvCxnSpPr>
        <p:spPr>
          <a:xfrm>
            <a:off x="9678018" y="3817231"/>
            <a:ext cx="1168099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23D1A11-0EF6-4BC6-A307-7F7BE0B80CB5}"/>
              </a:ext>
            </a:extLst>
          </p:cNvPr>
          <p:cNvCxnSpPr>
            <a:cxnSpLocks/>
          </p:cNvCxnSpPr>
          <p:nvPr/>
        </p:nvCxnSpPr>
        <p:spPr>
          <a:xfrm flipH="1">
            <a:off x="7433936" y="3817231"/>
            <a:ext cx="1156680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EAEFB7-A481-4CA9-BFFC-F6246097C4BF}"/>
              </a:ext>
            </a:extLst>
          </p:cNvPr>
          <p:cNvCxnSpPr>
            <a:cxnSpLocks/>
          </p:cNvCxnSpPr>
          <p:nvPr/>
        </p:nvCxnSpPr>
        <p:spPr>
          <a:xfrm flipH="1" flipV="1">
            <a:off x="7433937" y="1559393"/>
            <a:ext cx="1161185" cy="11611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18804FD8-A64A-4EEE-8B40-31A9C0F1C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0456" y="3865088"/>
            <a:ext cx="500513" cy="50051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044BE71-199F-4A0F-A6C8-D3E20A792F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8584" y="4723654"/>
            <a:ext cx="500513" cy="50051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4C41824B-0FF5-4EF6-8A77-F164BACBC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8583" y="3049946"/>
            <a:ext cx="500513" cy="50051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91C6D73-F847-4B64-83CE-EFBDCD2D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0951" y="1366535"/>
            <a:ext cx="500513" cy="50051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AA1186C7-95A4-4736-A936-CB7DE16D7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0456" y="3049946"/>
            <a:ext cx="500513" cy="50051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88810D5-4C3C-4973-BA38-04096A22A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0455" y="2195519"/>
            <a:ext cx="500513" cy="500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1BA37FC-088F-4F73-9598-4CD4FFFF6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6313" y="1373641"/>
            <a:ext cx="500513" cy="5005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F3F0D2E-251F-47D1-95BA-3FCCEDE62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0427" y="2220165"/>
            <a:ext cx="500513" cy="50051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DF85B03B-6096-4D68-B5EB-0381A8B00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94219" y="3869019"/>
            <a:ext cx="500513" cy="50051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64B8882-94A7-4248-A168-B14BEE342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9007" y="4718997"/>
            <a:ext cx="500513" cy="50051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85C25B6B-CBC9-40DD-B2B2-83CCB0BD8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399" y="3869227"/>
            <a:ext cx="500513" cy="50051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13ECBAF8-0B3B-4AEE-9A1D-11F067A049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399" y="3054085"/>
            <a:ext cx="500513" cy="50051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F4F11C90-3FE2-423F-93DA-AA2C07C05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398" y="2199658"/>
            <a:ext cx="500513" cy="50051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4059CD88-A4A4-4D96-9978-843D43EF3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3009" y="4723654"/>
            <a:ext cx="500513" cy="500513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4D20BD5-15D2-4A15-8E79-018C0AA0C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3008" y="3049946"/>
            <a:ext cx="500513" cy="500513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30ED406-9A40-4C94-B798-4CF434DF1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5376" y="1366535"/>
            <a:ext cx="500513" cy="50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1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00"/>
                            </p:stCondLst>
                            <p:childTnLst>
                              <p:par>
                                <p:cTn id="4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300"/>
                            </p:stCondLst>
                            <p:childTnLst>
                              <p:par>
                                <p:cTn id="5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"/>
                            </p:stCondLst>
                            <p:childTnLst>
                              <p:par>
                                <p:cTn id="8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100"/>
                            </p:stCondLst>
                            <p:childTnLst>
                              <p:par>
                                <p:cTn id="8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00"/>
                            </p:stCondLst>
                            <p:childTnLst>
                              <p:par>
                                <p:cTn id="8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700"/>
                            </p:stCondLst>
                            <p:childTnLst>
                              <p:par>
                                <p:cTn id="9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300"/>
                            </p:stCondLst>
                            <p:childTnLst>
                              <p:par>
                                <p:cTn id="10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600"/>
                            </p:stCondLst>
                            <p:childTnLst>
                              <p:par>
                                <p:cTn id="10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500"/>
                            </p:stCondLst>
                            <p:childTnLst>
                              <p:par>
                                <p:cTn id="1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000"/>
                            </p:stCondLst>
                            <p:childTnLst>
                              <p:par>
                                <p:cTn id="1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500"/>
                            </p:stCondLst>
                            <p:childTnLst>
                              <p:par>
                                <p:cTn id="20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000"/>
                            </p:stCondLst>
                            <p:childTnLst>
                              <p:par>
                                <p:cTn id="2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uiExpand="1" animBg="1"/>
      <p:bldP spid="8" grpId="1" animBg="1"/>
      <p:bldP spid="9" grpId="0" uiExpand="1" animBg="1"/>
      <p:bldP spid="9" grpId="1" animBg="1"/>
      <p:bldP spid="24" grpId="0" uiExpand="1" animBg="1"/>
      <p:bldP spid="24" grpId="1" animBg="1"/>
      <p:bldP spid="25" grpId="0" uiExpand="1" animBg="1"/>
      <p:bldP spid="25" grpId="1" animBg="1"/>
      <p:bldP spid="29" grpId="0" uiExpand="1" animBg="1"/>
      <p:bldP spid="29" grpId="1" animBg="1"/>
      <p:bldP spid="30" grpId="0" uiExpand="1" animBg="1"/>
      <p:bldP spid="30" grpId="1" animBg="1"/>
      <p:bldP spid="31" grpId="0" uiExpand="1" animBg="1"/>
      <p:bldP spid="31" grpId="1" animBg="1"/>
      <p:bldP spid="32" grpId="0" uiExpand="1" animBg="1"/>
      <p:bldP spid="3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horse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canPieceMoveLikeThat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1. Make sure a queen cannot move like 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2. Make sure both the column and row distance is less than three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pieceInTheWay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Always returns false because horses can jump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42554-0947-4E0C-A62D-F0BBAD176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90"/>
          <a:stretch/>
        </p:blipFill>
        <p:spPr>
          <a:xfrm>
            <a:off x="7062692" y="1741208"/>
            <a:ext cx="4159568" cy="1358709"/>
          </a:xfrm>
          <a:prstGeom prst="rect">
            <a:avLst/>
          </a:prstGeom>
        </p:spPr>
      </p:pic>
      <p:pic>
        <p:nvPicPr>
          <p:cNvPr id="44" name="Picture 4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AED490-CAA3-4EF0-AD39-95BCF1B4C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94"/>
          <a:stretch/>
        </p:blipFill>
        <p:spPr>
          <a:xfrm>
            <a:off x="7053435" y="4065117"/>
            <a:ext cx="4159568" cy="5875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66F10D3-96C3-4569-BA0E-1FC58F4CE0E0}"/>
              </a:ext>
            </a:extLst>
          </p:cNvPr>
          <p:cNvSpPr/>
          <p:nvPr/>
        </p:nvSpPr>
        <p:spPr>
          <a:xfrm>
            <a:off x="7224765" y="2255855"/>
            <a:ext cx="3280787" cy="2713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89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Pawn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Pawns are weird</a:t>
            </a:r>
          </a:p>
          <a:p>
            <a:r>
              <a:rPr lang="en-US" dirty="0">
                <a:solidFill>
                  <a:schemeClr val="bg1"/>
                </a:solidFill>
              </a:rPr>
              <a:t>Only piece that has differing move rules depending on the circumstances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Normally moves one space forward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On the first move it can move two spaces forward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can move one diagonal when killing a piece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can sometimes move diagonal to a empty space if there is a pawn in front of that space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pic>
        <p:nvPicPr>
          <p:cNvPr id="6" name="Picture 5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A7AB2520-6000-45AE-92F8-3039E19BC3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216" y="2835408"/>
            <a:ext cx="816429" cy="81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676F82-131A-495D-B48C-AE12D2D9D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24" y="1254795"/>
            <a:ext cx="2815704" cy="397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1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EVIL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First approach: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Code was nearly impossible to follow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Was the result of patches on top of patches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Something was </a:t>
            </a:r>
            <a:r>
              <a:rPr lang="en-US" b="1" dirty="0">
                <a:solidFill>
                  <a:srgbClr val="FFFFFF"/>
                </a:solidFill>
              </a:rPr>
              <a:t>ALWAYS </a:t>
            </a:r>
            <a:r>
              <a:rPr lang="en-US" dirty="0">
                <a:solidFill>
                  <a:srgbClr val="FFFFFF"/>
                </a:solidFill>
              </a:rPr>
              <a:t>not working correctly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Bugs that didn’t seem possible managed to suddenly exist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Time to change the approach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5605DB3-5510-46F9-AD22-4DB82ED37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346865"/>
            <a:ext cx="4159568" cy="3847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EC32E23-9108-4933-B600-2B3F3FA36187}"/>
              </a:ext>
            </a:extLst>
          </p:cNvPr>
          <p:cNvSpPr txBox="1">
            <a:spLocks/>
          </p:cNvSpPr>
          <p:nvPr/>
        </p:nvSpPr>
        <p:spPr bwMode="black">
          <a:xfrm>
            <a:off x="804672" y="1290025"/>
            <a:ext cx="4475892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 Pawn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3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767" y="5234193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The  pawn</a:t>
            </a:r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38" y="255153"/>
            <a:ext cx="4410073" cy="4410073"/>
          </a:xfrm>
          <a:prstGeom prst="rect">
            <a:avLst/>
          </a:prstGeom>
        </p:spPr>
      </p:pic>
      <p:pic>
        <p:nvPicPr>
          <p:cNvPr id="20" name="Picture 19" descr="A picture containing silhouette&#10;&#10;Description automatically generated">
            <a:extLst>
              <a:ext uri="{FF2B5EF4-FFF2-40B4-BE49-F238E27FC236}">
                <a16:creationId xmlns:a16="http://schemas.microsoft.com/office/drawing/2014/main" id="{DA73E357-CDB2-4991-86BB-B3A7DAFC3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577" y="2797202"/>
            <a:ext cx="1014993" cy="101499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9274F83-2E9D-4FC6-BA58-F804A3408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2595" y="3989439"/>
            <a:ext cx="500513" cy="5005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2E520EF-7707-4566-906F-CE1426F7D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2595" y="2208995"/>
            <a:ext cx="500513" cy="50051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1664E51F-29CD-41C8-A97F-A037AE858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2594" y="428551"/>
            <a:ext cx="500513" cy="50051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59961DB-8583-478A-8F6D-B774A67D3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2594" y="1330648"/>
            <a:ext cx="500513" cy="50051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7328BCBA-F40C-4053-849F-53391F605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51940" y="3111092"/>
            <a:ext cx="500513" cy="50051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248D03F-9ACE-4D54-AA18-354EE5D1C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4870" y="3989439"/>
            <a:ext cx="500513" cy="50051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D1DC53E3-CDBE-47D3-8B3D-1EDEDC46B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4870" y="2208995"/>
            <a:ext cx="500513" cy="50051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CB14EDE-91E0-4773-B394-4450DEA1F6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4869" y="428551"/>
            <a:ext cx="500513" cy="50051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12353D9-1A64-4541-96BC-93A184199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64869" y="1330648"/>
            <a:ext cx="500513" cy="50051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6F599AC-D93B-4EB8-A127-7D232316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84215" y="3111092"/>
            <a:ext cx="500513" cy="50051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B44DAEA8-7819-4924-AE27-496BB7A35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8731" y="428550"/>
            <a:ext cx="500513" cy="500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2BF4AFD8-460E-4765-89D5-85D681C8A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656" y="428550"/>
            <a:ext cx="500513" cy="50051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234F5B1-91E2-4531-A5F6-96A6DCF576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1800" y="467296"/>
            <a:ext cx="500513" cy="50051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3AA1957-CF17-4E41-8A9A-0D0B1326C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4656" y="1330648"/>
            <a:ext cx="500513" cy="50051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E19E786-3E59-453F-A984-C8D84F5A9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81800" y="1369394"/>
            <a:ext cx="500513" cy="50051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E7291391-09DC-47AF-B244-E18AD7C4B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4235" y="3982518"/>
            <a:ext cx="500513" cy="500513"/>
          </a:xfrm>
          <a:prstGeom prst="rect">
            <a:avLst/>
          </a:prstGeom>
        </p:spPr>
      </p:pic>
      <p:pic>
        <p:nvPicPr>
          <p:cNvPr id="18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D0D337-21E2-45B0-A0A5-43128CAB0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06" y="207805"/>
            <a:ext cx="6255426" cy="441007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F1B1C64-89F1-4259-BC7C-911FCA5AD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0160" y="3982518"/>
            <a:ext cx="500513" cy="50051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4AB2ED2-C579-4D5A-9BB4-CE4A82C6F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7304" y="4021264"/>
            <a:ext cx="500513" cy="500513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78C92452-6CAB-49FD-BE97-4468A1057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20160" y="3112073"/>
            <a:ext cx="500513" cy="500513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AEE6C8D-E85F-4603-9BB0-8A0A52B8E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77303" y="3108311"/>
            <a:ext cx="500513" cy="50051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AE31E64-89E4-49A9-A1D9-854613840497}"/>
              </a:ext>
            </a:extLst>
          </p:cNvPr>
          <p:cNvSpPr/>
          <p:nvPr/>
        </p:nvSpPr>
        <p:spPr>
          <a:xfrm>
            <a:off x="4384102" y="524597"/>
            <a:ext cx="2097295" cy="3859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7EEB87E-9596-4962-9760-9723B14F903F}"/>
              </a:ext>
            </a:extLst>
          </p:cNvPr>
          <p:cNvSpPr/>
          <p:nvPr/>
        </p:nvSpPr>
        <p:spPr>
          <a:xfrm>
            <a:off x="646488" y="171459"/>
            <a:ext cx="4282470" cy="73904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CB0AF67-1E6B-47C7-B4C2-51DD6156C2A2}"/>
              </a:ext>
            </a:extLst>
          </p:cNvPr>
          <p:cNvSpPr/>
          <p:nvPr/>
        </p:nvSpPr>
        <p:spPr>
          <a:xfrm>
            <a:off x="540718" y="925996"/>
            <a:ext cx="4767973" cy="6003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27894EC-AC5D-4EF3-8EE7-A54939D3851D}"/>
              </a:ext>
            </a:extLst>
          </p:cNvPr>
          <p:cNvSpPr/>
          <p:nvPr/>
        </p:nvSpPr>
        <p:spPr>
          <a:xfrm>
            <a:off x="517604" y="1562731"/>
            <a:ext cx="6148192" cy="5154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75AC46-15DA-45A0-A2A9-937F9597FC82}"/>
              </a:ext>
            </a:extLst>
          </p:cNvPr>
          <p:cNvSpPr/>
          <p:nvPr/>
        </p:nvSpPr>
        <p:spPr>
          <a:xfrm>
            <a:off x="426617" y="2600392"/>
            <a:ext cx="5296058" cy="15039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5B0406-2066-4E66-B9CE-0ADAB87D5A95}"/>
              </a:ext>
            </a:extLst>
          </p:cNvPr>
          <p:cNvSpPr/>
          <p:nvPr/>
        </p:nvSpPr>
        <p:spPr>
          <a:xfrm>
            <a:off x="555341" y="4078565"/>
            <a:ext cx="4464764" cy="5511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E27824-C2B2-47CD-9707-9092ABD17FF3}"/>
              </a:ext>
            </a:extLst>
          </p:cNvPr>
          <p:cNvSpPr/>
          <p:nvPr/>
        </p:nvSpPr>
        <p:spPr>
          <a:xfrm>
            <a:off x="398917" y="2178609"/>
            <a:ext cx="6402850" cy="5033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22279B-4F43-4C38-AD29-68FC572BDD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20" y="1665768"/>
            <a:ext cx="5499598" cy="1113668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27BBF28-A9FB-4844-A031-8CC4E8692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235" y="2194871"/>
            <a:ext cx="584565" cy="58456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E2B3CE18-37D7-4605-BFEE-340F5A131F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1202" y="1323331"/>
            <a:ext cx="584565" cy="584565"/>
          </a:xfrm>
          <a:prstGeom prst="rect">
            <a:avLst/>
          </a:prstGeom>
        </p:spPr>
      </p:pic>
      <p:pic>
        <p:nvPicPr>
          <p:cNvPr id="59" name="Picture 58" descr="A close up of a logo&#10;&#10;Description automatically generated">
            <a:extLst>
              <a:ext uri="{FF2B5EF4-FFF2-40B4-BE49-F238E27FC236}">
                <a16:creationId xmlns:a16="http://schemas.microsoft.com/office/drawing/2014/main" id="{07377201-67BE-4162-B555-F094EA09D5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667" y="2225672"/>
            <a:ext cx="584565" cy="584565"/>
          </a:xfrm>
          <a:prstGeom prst="rect">
            <a:avLst/>
          </a:prstGeom>
        </p:spPr>
      </p:pic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0313BAB1-A352-4EFD-8B93-76262497A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533" y="2217899"/>
            <a:ext cx="584565" cy="58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0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B25CB-61C0-4EB8-AD72-649C8FEBA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The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52D3-560A-4EDE-9E03-36065DC06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526" y="1204913"/>
            <a:ext cx="5621253" cy="4522470"/>
          </a:xfrm>
        </p:spPr>
        <p:txBody>
          <a:bodyPr anchor="ctr">
            <a:normAutofit/>
          </a:bodyPr>
          <a:lstStyle/>
          <a:p>
            <a:r>
              <a:rPr lang="en-US" dirty="0"/>
              <a:t>We have three different approaches to store the board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Have the pieces hold their row and column</a:t>
            </a:r>
          </a:p>
          <a:p>
            <a:pPr lvl="2"/>
            <a:r>
              <a:rPr lang="en-US" dirty="0"/>
              <a:t>Pros:  for inCheck just loop over and see if any pieces  can kill the other king</a:t>
            </a:r>
          </a:p>
          <a:p>
            <a:pPr lvl="2"/>
            <a:r>
              <a:rPr lang="en-US" dirty="0"/>
              <a:t>Cons: Displaying the board and move checking requires you to loop over the array 64 times 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Two arrays of pieces – one for white &amp; one for black</a:t>
            </a:r>
          </a:p>
          <a:p>
            <a:pPr lvl="2"/>
            <a:r>
              <a:rPr lang="en-US" dirty="0"/>
              <a:t>Pros – Again, makes inCheck easier</a:t>
            </a:r>
          </a:p>
          <a:p>
            <a:pPr lvl="2"/>
            <a:r>
              <a:rPr lang="en-US" dirty="0"/>
              <a:t>Cons – Displaying the board requires an even bigger loop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/>
              <a:t>2D Piece array</a:t>
            </a:r>
          </a:p>
          <a:p>
            <a:pPr lvl="2"/>
            <a:r>
              <a:rPr lang="en-US" dirty="0"/>
              <a:t>Pros: Makes display and move checking much simpler</a:t>
            </a:r>
          </a:p>
          <a:p>
            <a:pPr lvl="2"/>
            <a:r>
              <a:rPr lang="en-US" dirty="0"/>
              <a:t>Cons: O(n^2) for inCheck method – need to loop to find the king, then loop to find opposing pieces</a:t>
            </a:r>
          </a:p>
        </p:txBody>
      </p:sp>
    </p:spTree>
    <p:extLst>
      <p:ext uri="{BB962C8B-B14F-4D97-AF65-F5344CB8AC3E}">
        <p14:creationId xmlns:p14="http://schemas.microsoft.com/office/powerpoint/2010/main" val="28617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932CF-B731-47AA-8570-2EE56F175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chess?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228346-66C7-409E-8321-5E921E7A7A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80635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B9FB901-ECED-479C-B17C-2B8B2CCEF0E2}"/>
              </a:ext>
            </a:extLst>
          </p:cNvPr>
          <p:cNvSpPr txBox="1"/>
          <p:nvPr/>
        </p:nvSpPr>
        <p:spPr>
          <a:xfrm>
            <a:off x="8423275" y="5267326"/>
            <a:ext cx="2690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</a:t>
            </a:r>
            <a:r>
              <a:rPr lang="en-US" sz="2000" dirty="0"/>
              <a:t>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74B3B87-26CB-4C7E-95EE-09B99988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174B3B87-26CB-4C7E-95EE-09B9998861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174B3B87-26CB-4C7E-95EE-09B99988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174B3B87-26CB-4C7E-95EE-09B9998861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B41509-145E-43DE-86CD-C596B32F4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59B41509-145E-43DE-86CD-C596B32F45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59B41509-145E-43DE-86CD-C596B32F4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59B41509-145E-43DE-86CD-C596B32F45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19FE35-BF4D-49A1-B623-FA49C83F4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DA19FE35-BF4D-49A1-B623-FA49C83F4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DA19FE35-BF4D-49A1-B623-FA49C83F4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DA19FE35-BF4D-49A1-B623-FA49C83F4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3B47BF-DCD9-4BD8-A00B-112BB2525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FC3B47BF-DCD9-4BD8-A00B-112BB25254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FC3B47BF-DCD9-4BD8-A00B-112BB2525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FC3B47BF-DCD9-4BD8-A00B-112BB25254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073055-9569-4C06-8DFD-1FA7190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91073055-9569-4C06-8DFD-1FA719015F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91073055-9569-4C06-8DFD-1FA7190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91073055-9569-4C06-8DFD-1FA719015F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94B28D-40AF-4515-857B-681856F5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394B28D-40AF-4515-857B-681856F563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394B28D-40AF-4515-857B-681856F5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394B28D-40AF-4515-857B-681856F563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F24B99-FBBD-44CF-89CC-8B85D89AB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04F24B99-FBBD-44CF-89CC-8B85D89ABA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04F24B99-FBBD-44CF-89CC-8B85D89AB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04F24B99-FBBD-44CF-89CC-8B85D89AB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8C34B3-E2A5-41A3-AEBE-E5889AF5A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8B8C34B3-E2A5-41A3-AEBE-E5889AF5A8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8B8C34B3-E2A5-41A3-AEBE-E5889AF5A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8B8C34B3-E2A5-41A3-AEBE-E5889AF5A8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4C9867-646A-414A-84F6-DEBA99F7E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024C9867-646A-414A-84F6-DEBA99F7E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024C9867-646A-414A-84F6-DEBA99F7E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024C9867-646A-414A-84F6-DEBA99F7E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57564D-A9CB-4321-939D-AB773A49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FA57564D-A9CB-4321-939D-AB773A496B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FA57564D-A9CB-4321-939D-AB773A49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FA57564D-A9CB-4321-939D-AB773A496B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6607CB-7C7D-4C98-83A0-5B263EB5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EB6607CB-7C7D-4C98-83A0-5B263EB59B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EB6607CB-7C7D-4C98-83A0-5B263EB5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EB6607CB-7C7D-4C98-83A0-5B263EB59B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3E85DD0-01B7-4015-8CF9-EFD9A3BC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33E85DD0-01B7-4015-8CF9-EFD9A3BCF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33E85DD0-01B7-4015-8CF9-EFD9A3BC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33E85DD0-01B7-4015-8CF9-EFD9A3BCF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34BF39-6874-4FB8-8160-049C9702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graphicEl>
                                              <a:dgm id="{2434BF39-6874-4FB8-8160-049C9702A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graphicEl>
                                              <a:dgm id="{2434BF39-6874-4FB8-8160-049C9702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graphicEl>
                                              <a:dgm id="{2434BF39-6874-4FB8-8160-049C9702A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AA39F0-25FC-42FE-93C3-9643C9CE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4EAA39F0-25FC-42FE-93C3-9643C9CE1D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graphicEl>
                                              <a:dgm id="{4EAA39F0-25FC-42FE-93C3-9643C9CE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graphicEl>
                                              <a:dgm id="{4EAA39F0-25FC-42FE-93C3-9643C9CE1D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1C59ED-25AB-48A3-B79B-DBE2C459C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graphicEl>
                                              <a:dgm id="{1F1C59ED-25AB-48A3-B79B-DBE2C459C6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graphicEl>
                                              <a:dgm id="{1F1C59ED-25AB-48A3-B79B-DBE2C459C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graphicEl>
                                              <a:dgm id="{1F1C59ED-25AB-48A3-B79B-DBE2C459C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0A7E06-328A-47EA-807A-AFB9A7F67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graphicEl>
                                              <a:dgm id="{100A7E06-328A-47EA-807A-AFB9A7F67B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">
                                            <p:graphicEl>
                                              <a:dgm id="{100A7E06-328A-47EA-807A-AFB9A7F67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">
                                            <p:graphicEl>
                                              <a:dgm id="{100A7E06-328A-47EA-807A-AFB9A7F67B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19E91-50AA-4F9F-B19E-FC1CD51AB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The 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8A8ED-3829-455C-BC57-44CCBB4F2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Solution?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Use all three!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Originally all the board variables were kept in the main class</a:t>
            </a:r>
          </a:p>
          <a:p>
            <a:pPr>
              <a:lnSpc>
                <a:spcPct val="90000"/>
              </a:lnSpc>
            </a:pPr>
            <a:r>
              <a:rPr lang="en-US" dirty="0"/>
              <a:t>Now everything is handled in a ChessBoard class which holds all the pieces, arrays, variables, etc.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5CCE8-6D19-4AAD-8028-B74F2D10E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2709074"/>
            <a:ext cx="6227064" cy="14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2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518BB-6EE3-48C1-A104-CBFA69A9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Board  Set 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C12E-52D6-4C53-8426-A3493ECC1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Regular game is hardcoded in</a:t>
            </a:r>
          </a:p>
          <a:p>
            <a:r>
              <a:rPr lang="en-US" dirty="0">
                <a:solidFill>
                  <a:srgbClr val="404040"/>
                </a:solidFill>
              </a:rPr>
              <a:t>Random game has three steps: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Places a king somewhere in the starting area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Loops over started area and places a random piece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Loops over finished side and copies it for the other player</a:t>
            </a:r>
          </a:p>
          <a:p>
            <a:endParaRPr lang="en-US" dirty="0">
              <a:solidFill>
                <a:srgbClr val="404040"/>
              </a:solidFill>
            </a:endParaRPr>
          </a:p>
          <a:p>
            <a:r>
              <a:rPr lang="en-US" dirty="0">
                <a:solidFill>
                  <a:srgbClr val="404040"/>
                </a:solidFill>
              </a:rPr>
              <a:t>Loops over board and adds pieces to their respective ArrayList</a:t>
            </a:r>
          </a:p>
        </p:txBody>
      </p:sp>
    </p:spTree>
    <p:extLst>
      <p:ext uri="{BB962C8B-B14F-4D97-AF65-F5344CB8AC3E}">
        <p14:creationId xmlns:p14="http://schemas.microsoft.com/office/powerpoint/2010/main" val="9805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18BB-6EE3-48C1-A104-CBFA69A9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 dirty="0"/>
              <a:t>Moving </a:t>
            </a:r>
            <a:br>
              <a:rPr lang="en-US" dirty="0"/>
            </a:br>
            <a:r>
              <a:rPr lang="en-US" dirty="0"/>
              <a:t>a  piece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C12E-52D6-4C53-8426-A3493ECC1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kern="1200" dirty="0">
                <a:latin typeface="+mn-lt"/>
                <a:ea typeface="+mn-ea"/>
                <a:cs typeface="+mn-cs"/>
              </a:rPr>
              <a:t>A few variables must be changed when moving a piece</a:t>
            </a:r>
          </a:p>
          <a:p>
            <a:pPr marL="0" indent="0">
              <a:buNone/>
            </a:pPr>
            <a:r>
              <a:rPr lang="en-US" dirty="0"/>
              <a:t>The moving piece must update it’s internal row and column</a:t>
            </a:r>
          </a:p>
          <a:p>
            <a:pPr marL="0" indent="0">
              <a:buNone/>
            </a:pPr>
            <a:r>
              <a:rPr lang="en-US" dirty="0"/>
              <a:t>We must remove the attacked piece from it’s ArrayList</a:t>
            </a:r>
          </a:p>
          <a:p>
            <a:pPr marL="0" indent="0">
              <a:buNone/>
            </a:pPr>
            <a:r>
              <a:rPr lang="en-US" dirty="0"/>
              <a:t>We need to move the piece in the 2D array</a:t>
            </a:r>
          </a:p>
          <a:p>
            <a:pPr marL="0" indent="0">
              <a:buNone/>
            </a:pPr>
            <a:r>
              <a:rPr lang="en-US" dirty="0"/>
              <a:t>We change the turn and the current king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7617E602-1AE6-4E57-915E-1611FD309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946260"/>
            <a:ext cx="6227064" cy="29734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61122F-4B8F-4F74-A663-85B66C41530A}"/>
              </a:ext>
            </a:extLst>
          </p:cNvPr>
          <p:cNvSpPr/>
          <p:nvPr/>
        </p:nvSpPr>
        <p:spPr>
          <a:xfrm>
            <a:off x="5288869" y="2990357"/>
            <a:ext cx="5193113" cy="2369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F9E3D-8A3E-462E-9622-32C1F37057EA}"/>
              </a:ext>
            </a:extLst>
          </p:cNvPr>
          <p:cNvSpPr/>
          <p:nvPr/>
        </p:nvSpPr>
        <p:spPr>
          <a:xfrm>
            <a:off x="5123305" y="3227295"/>
            <a:ext cx="5983966" cy="2369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E6C21F1-0482-4EA3-BE45-694704F00EE5}"/>
              </a:ext>
            </a:extLst>
          </p:cNvPr>
          <p:cNvSpPr/>
          <p:nvPr/>
        </p:nvSpPr>
        <p:spPr>
          <a:xfrm>
            <a:off x="5232028" y="3464232"/>
            <a:ext cx="5983966" cy="4939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5A3249A-B6B3-4924-842B-CB88FE4D25A6}"/>
              </a:ext>
            </a:extLst>
          </p:cNvPr>
          <p:cNvSpPr/>
          <p:nvPr/>
        </p:nvSpPr>
        <p:spPr>
          <a:xfrm>
            <a:off x="5313838" y="3971652"/>
            <a:ext cx="5983966" cy="76419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 animBg="1"/>
      <p:bldP spid="27" grpId="0" animBg="1"/>
      <p:bldP spid="29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2242-2660-4DCE-A5B8-0E4EF7C0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Game 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7A68-56E4-4155-A0DC-23410ADD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After each move we check if the game is over. Either through a checkmate or a stalemate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There are three basic stalemates</a:t>
            </a:r>
          </a:p>
          <a:p>
            <a:pPr marL="5715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A player cannot make any legal moves</a:t>
            </a:r>
          </a:p>
          <a:p>
            <a:pPr marL="5715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Both players only have a kings left</a:t>
            </a:r>
          </a:p>
          <a:p>
            <a:pPr marL="5715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One player only has a king and eighteen moves have passed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Checkmate has two basic parts to it</a:t>
            </a:r>
          </a:p>
          <a:p>
            <a:pPr marL="5715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Check if the king is in check (can any opposing piece attack it)</a:t>
            </a:r>
          </a:p>
          <a:p>
            <a:pPr marL="571500" lvl="1" indent="-342900">
              <a:lnSpc>
                <a:spcPct val="90000"/>
              </a:lnSpc>
              <a:buFont typeface="+mj-lt"/>
              <a:buAutoNum type="arabicPeriod"/>
            </a:pPr>
            <a:r>
              <a:rPr lang="en-US" dirty="0">
                <a:solidFill>
                  <a:srgbClr val="404040"/>
                </a:solidFill>
              </a:rPr>
              <a:t>If it is, can it make any legal moves to take it out of check (if not, checkmate)</a:t>
            </a:r>
          </a:p>
        </p:txBody>
      </p:sp>
    </p:spTree>
    <p:extLst>
      <p:ext uri="{BB962C8B-B14F-4D97-AF65-F5344CB8AC3E}">
        <p14:creationId xmlns:p14="http://schemas.microsoft.com/office/powerpoint/2010/main" val="1381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870C-40A2-496A-A4E3-22FC8810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Check  for 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48BD2-FD68-4902-BEC0-C955BFFD3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Because of our three-way approach to storing the pieces, checking for a check is incredibly easy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Loop over the opposing pieces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Each one tries to kill the king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If it’s able to, check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If not, try the next piece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If all pieces fail, no check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42B154-0CEC-4B96-BD10-E155A8A95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2358802"/>
            <a:ext cx="6227064" cy="21483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796FAB-6E26-4BD2-9CEF-8F005EF3B5CB}"/>
              </a:ext>
            </a:extLst>
          </p:cNvPr>
          <p:cNvSpPr/>
          <p:nvPr/>
        </p:nvSpPr>
        <p:spPr>
          <a:xfrm>
            <a:off x="5148274" y="3052483"/>
            <a:ext cx="5983966" cy="24204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885FEA-DC9B-46EF-BC10-AA46FADCCFC7}"/>
              </a:ext>
            </a:extLst>
          </p:cNvPr>
          <p:cNvSpPr/>
          <p:nvPr/>
        </p:nvSpPr>
        <p:spPr>
          <a:xfrm>
            <a:off x="5148274" y="3294528"/>
            <a:ext cx="5983966" cy="4545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A72FFB-CF80-40E7-AD4D-936C9EFED2D5}"/>
              </a:ext>
            </a:extLst>
          </p:cNvPr>
          <p:cNvSpPr/>
          <p:nvPr/>
        </p:nvSpPr>
        <p:spPr>
          <a:xfrm>
            <a:off x="5313838" y="3749039"/>
            <a:ext cx="5983966" cy="1886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FA4459-A1F2-4EE9-A982-8CDAE513B393}"/>
              </a:ext>
            </a:extLst>
          </p:cNvPr>
          <p:cNvSpPr/>
          <p:nvPr/>
        </p:nvSpPr>
        <p:spPr>
          <a:xfrm>
            <a:off x="5184298" y="3988210"/>
            <a:ext cx="5983966" cy="1886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23DA9-B524-404B-B4F2-86676FCAC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Check  for  checkmate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92070C-91AB-4863-BB98-EA5F0049F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Once we’re in check, are we also in checkmate?</a:t>
            </a:r>
          </a:p>
          <a:p>
            <a:r>
              <a:rPr lang="en-US" dirty="0"/>
              <a:t>No short way to do this</a:t>
            </a:r>
          </a:p>
          <a:p>
            <a:r>
              <a:rPr lang="en-US" dirty="0"/>
              <a:t>Loop over every piece and attempt to move it all over</a:t>
            </a:r>
          </a:p>
          <a:p>
            <a:r>
              <a:rPr lang="en-US" dirty="0"/>
              <a:t>Are we still in check? </a:t>
            </a:r>
          </a:p>
          <a:p>
            <a:r>
              <a:rPr lang="en-US" dirty="0"/>
              <a:t>If not, no checkmate</a:t>
            </a:r>
          </a:p>
          <a:p>
            <a:r>
              <a:rPr lang="en-US" dirty="0"/>
              <a:t>If yes, try the next piece</a:t>
            </a:r>
          </a:p>
          <a:p>
            <a:r>
              <a:rPr lang="en-US" dirty="0"/>
              <a:t>Finally, if still yes, checkmate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CD3332-37FC-42D5-BABA-F5D78C58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2055234"/>
            <a:ext cx="6227064" cy="27554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4504BD-3050-45CD-805A-9D3CF06DE049}"/>
              </a:ext>
            </a:extLst>
          </p:cNvPr>
          <p:cNvSpPr/>
          <p:nvPr/>
        </p:nvSpPr>
        <p:spPr>
          <a:xfrm>
            <a:off x="5148274" y="2704821"/>
            <a:ext cx="5983966" cy="6860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46DF3A-380A-44B5-887C-AACBE760ACC0}"/>
              </a:ext>
            </a:extLst>
          </p:cNvPr>
          <p:cNvSpPr/>
          <p:nvPr/>
        </p:nvSpPr>
        <p:spPr>
          <a:xfrm>
            <a:off x="5230084" y="3429000"/>
            <a:ext cx="5983966" cy="4238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74B363-5EF5-4852-9958-54DE6B85D919}"/>
              </a:ext>
            </a:extLst>
          </p:cNvPr>
          <p:cNvSpPr/>
          <p:nvPr/>
        </p:nvSpPr>
        <p:spPr>
          <a:xfrm>
            <a:off x="5230084" y="4317452"/>
            <a:ext cx="1394554" cy="1949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345A1A-3E2D-4ABF-9939-9534D2121512}"/>
              </a:ext>
            </a:extLst>
          </p:cNvPr>
          <p:cNvSpPr/>
          <p:nvPr/>
        </p:nvSpPr>
        <p:spPr>
          <a:xfrm>
            <a:off x="5272933" y="3852863"/>
            <a:ext cx="5983966" cy="23229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4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5" grpId="0" animBg="1"/>
      <p:bldP spid="16" grpId="0" animBg="1"/>
      <p:bldP spid="17" grpId="0" animBg="1"/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0426-0FD5-419B-B99E-724EF028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Selected topics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1F5F9FC-3032-40ED-8591-7874E553E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465222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434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2242-2660-4DCE-A5B8-0E4EF7C0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Artificial  intelligence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7A68-56E4-4155-A0DC-23410ADD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After each player makes their first move there are 400 possible positions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After three moves that number jumps to 119,060,324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By the 5</a:t>
            </a:r>
            <a:r>
              <a:rPr lang="en-US" baseline="30000" dirty="0">
                <a:solidFill>
                  <a:srgbClr val="404040"/>
                </a:solidFill>
              </a:rPr>
              <a:t>th</a:t>
            </a:r>
            <a:r>
              <a:rPr lang="en-US" dirty="0">
                <a:solidFill>
                  <a:srgbClr val="404040"/>
                </a:solidFill>
              </a:rPr>
              <a:t> move there are </a:t>
            </a:r>
            <a:r>
              <a:rPr lang="en-US" dirty="0"/>
              <a:t>69,352,859,712,417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Because of this tremendous exponential growth, chess has not been solved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Therefore a perfect computer game is infeasible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We can create an artificial intelligence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There are basic ones and ones that almost seem intelligent</a:t>
            </a:r>
          </a:p>
        </p:txBody>
      </p:sp>
    </p:spTree>
    <p:extLst>
      <p:ext uri="{BB962C8B-B14F-4D97-AF65-F5344CB8AC3E}">
        <p14:creationId xmlns:p14="http://schemas.microsoft.com/office/powerpoint/2010/main" val="111895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Dumb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First method is “dumb”</a:t>
            </a:r>
          </a:p>
          <a:p>
            <a:r>
              <a:rPr lang="en-US" dirty="0"/>
              <a:t>Completely random</a:t>
            </a:r>
          </a:p>
          <a:p>
            <a:r>
              <a:rPr lang="en-US" dirty="0"/>
              <a:t>Chooses random legal  piece to move</a:t>
            </a:r>
          </a:p>
          <a:p>
            <a:r>
              <a:rPr lang="en-US" dirty="0"/>
              <a:t>Tries to move it anywhere</a:t>
            </a:r>
          </a:p>
          <a:p>
            <a:r>
              <a:rPr lang="en-US" dirty="0"/>
              <a:t>Keeps doing this until it finds a legal move</a:t>
            </a:r>
          </a:p>
          <a:p>
            <a:r>
              <a:rPr lang="en-US" dirty="0"/>
              <a:t>Performs the move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735F8791-3837-4AB2-9DFE-A7ED5985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418" y="1293275"/>
            <a:ext cx="5782960" cy="4279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01E2D4-E925-475A-9E69-B73DC7C07FB6}"/>
              </a:ext>
            </a:extLst>
          </p:cNvPr>
          <p:cNvSpPr/>
          <p:nvPr/>
        </p:nvSpPr>
        <p:spPr>
          <a:xfrm>
            <a:off x="5313838" y="2039113"/>
            <a:ext cx="5615043" cy="1755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0FB5D-AFAA-4F2E-9957-7A73D2257E86}"/>
              </a:ext>
            </a:extLst>
          </p:cNvPr>
          <p:cNvSpPr/>
          <p:nvPr/>
        </p:nvSpPr>
        <p:spPr>
          <a:xfrm>
            <a:off x="4944915" y="4771426"/>
            <a:ext cx="5983966" cy="1761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FE4C43-2C6C-4770-8658-6FA306132C3D}"/>
              </a:ext>
            </a:extLst>
          </p:cNvPr>
          <p:cNvSpPr/>
          <p:nvPr/>
        </p:nvSpPr>
        <p:spPr>
          <a:xfrm>
            <a:off x="5272933" y="5154411"/>
            <a:ext cx="5655948" cy="1761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6259E6-47A3-4AD3-A277-74A88F33641D}"/>
              </a:ext>
            </a:extLst>
          </p:cNvPr>
          <p:cNvSpPr/>
          <p:nvPr/>
        </p:nvSpPr>
        <p:spPr>
          <a:xfrm>
            <a:off x="5091872" y="2379235"/>
            <a:ext cx="5900126" cy="10878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F4F8AB-0D24-4EEC-83CD-A5DE57E14855}"/>
              </a:ext>
            </a:extLst>
          </p:cNvPr>
          <p:cNvSpPr/>
          <p:nvPr/>
        </p:nvSpPr>
        <p:spPr>
          <a:xfrm>
            <a:off x="5203870" y="3429000"/>
            <a:ext cx="5900126" cy="788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71F29A-2AF9-4090-9420-E827198EAB3A}"/>
              </a:ext>
            </a:extLst>
          </p:cNvPr>
          <p:cNvSpPr/>
          <p:nvPr/>
        </p:nvSpPr>
        <p:spPr>
          <a:xfrm>
            <a:off x="5313838" y="4217887"/>
            <a:ext cx="5900126" cy="5584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9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smart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Second method is a truer AI</a:t>
            </a:r>
          </a:p>
          <a:p>
            <a:r>
              <a:rPr lang="en-US" dirty="0"/>
              <a:t>Every piece has a value</a:t>
            </a:r>
          </a:p>
          <a:p>
            <a:r>
              <a:rPr lang="en-US" dirty="0"/>
              <a:t>The AI tries different moves and gets the total resulting board value</a:t>
            </a:r>
          </a:p>
          <a:p>
            <a:r>
              <a:rPr lang="en-US" dirty="0"/>
              <a:t>Has a fallback to dumb AI if it cannot figure out a move</a:t>
            </a:r>
          </a:p>
          <a:p>
            <a:r>
              <a:rPr lang="en-US" dirty="0"/>
              <a:t>An even more advanced version uses recursion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7EA5A5-63B7-46B0-9A04-34D77BED0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416958"/>
            <a:ext cx="6227064" cy="40320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2D457F1-D8A8-44D4-9383-C1264C46500C}"/>
              </a:ext>
            </a:extLst>
          </p:cNvPr>
          <p:cNvSpPr/>
          <p:nvPr/>
        </p:nvSpPr>
        <p:spPr>
          <a:xfrm>
            <a:off x="4867442" y="1559051"/>
            <a:ext cx="6227064" cy="320889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E9C602-3336-4A3C-8DF8-0793BCACCCED}"/>
              </a:ext>
            </a:extLst>
          </p:cNvPr>
          <p:cNvSpPr/>
          <p:nvPr/>
        </p:nvSpPr>
        <p:spPr>
          <a:xfrm>
            <a:off x="5033006" y="4767942"/>
            <a:ext cx="6227064" cy="59436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EDAEA-117E-4C5F-A1AF-2653323D8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853" y="1604772"/>
            <a:ext cx="3648456" cy="3648456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Chess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Board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675206CB-6DC9-45BC-8396-75F288E9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1411" y="1442330"/>
            <a:ext cx="3973340" cy="3973340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1CBD78-9089-4233-914A-0B1B3D680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640080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01245-8BD2-4F6D-B455-23A1C6D05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802767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387DD847-30FE-4D1D-8F64-ED76D6218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31" y="1122807"/>
            <a:ext cx="4352081" cy="429768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1B29B31-EBCF-494A-839B-CF7ABB16CD99}"/>
              </a:ext>
            </a:extLst>
          </p:cNvPr>
          <p:cNvSpPr txBox="1">
            <a:spLocks/>
          </p:cNvSpPr>
          <p:nvPr/>
        </p:nvSpPr>
        <p:spPr bwMode="black">
          <a:xfrm>
            <a:off x="1000718" y="1604772"/>
            <a:ext cx="3648456" cy="3648456"/>
          </a:xfrm>
          <a:prstGeom prst="flowChartDocument">
            <a:avLst/>
          </a:prstGeom>
          <a:solidFill>
            <a:schemeClr val="accent2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FFFF"/>
                </a:solidFill>
              </a:rPr>
              <a:t>Kill this guy to win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3F964A-17E3-42B2-AB67-F43ED0C8BB4B}"/>
              </a:ext>
            </a:extLst>
          </p:cNvPr>
          <p:cNvCxnSpPr>
            <a:cxnSpLocks/>
          </p:cNvCxnSpPr>
          <p:nvPr/>
        </p:nvCxnSpPr>
        <p:spPr>
          <a:xfrm flipV="1">
            <a:off x="4241369" y="1513668"/>
            <a:ext cx="4489343" cy="1333112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B0EEB7-2411-4BD6-8CB4-ABD6E7309FB6}"/>
              </a:ext>
            </a:extLst>
          </p:cNvPr>
          <p:cNvCxnSpPr>
            <a:cxnSpLocks/>
          </p:cNvCxnSpPr>
          <p:nvPr/>
        </p:nvCxnSpPr>
        <p:spPr>
          <a:xfrm>
            <a:off x="4241369" y="3166820"/>
            <a:ext cx="4525506" cy="1875295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3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2242-2660-4DCE-A5B8-0E4EF7C0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SAVE 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7A68-56E4-4155-A0DC-23410ADD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One approach is to save all of the variables, arrays, etc.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However, because the ChessBoard object contains all of this can we save the object itself?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If you noticed all the way back when we discussed the ChessBoard, the first line looked like this:	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Making the ChessBoard serializable enables us to save the entire object as it is and read it right back when we want to load a game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404040"/>
                </a:solidFill>
              </a:rPr>
              <a:t>We now can have a saved game file that contains many games to choose from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964A2-8732-4027-AC23-785BBB77A2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77"/>
          <a:stretch/>
        </p:blipFill>
        <p:spPr>
          <a:xfrm>
            <a:off x="2982286" y="3335003"/>
            <a:ext cx="6227064" cy="26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Instead of creating a new ChessBoard, the program reads one from a file</a:t>
            </a:r>
          </a:p>
          <a:p>
            <a:r>
              <a:rPr lang="en-US" dirty="0"/>
              <a:t>It gets a list of all the saved games in the file</a:t>
            </a:r>
          </a:p>
          <a:p>
            <a:r>
              <a:rPr lang="en-US" dirty="0"/>
              <a:t>Displays all the choices</a:t>
            </a:r>
          </a:p>
          <a:p>
            <a:r>
              <a:rPr lang="en-US" dirty="0"/>
              <a:t>Returns the ChessBoard the user wants to use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F4BEA1-A2F3-482D-AACA-44D870418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2133072"/>
            <a:ext cx="6227064" cy="25997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74BA4A5-4A43-48CC-816A-602C917C2EF4}"/>
              </a:ext>
            </a:extLst>
          </p:cNvPr>
          <p:cNvSpPr/>
          <p:nvPr/>
        </p:nvSpPr>
        <p:spPr>
          <a:xfrm>
            <a:off x="4904513" y="2640112"/>
            <a:ext cx="5900126" cy="7888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1D323-B8CE-4E7F-9B0A-0B08565CEAEC}"/>
              </a:ext>
            </a:extLst>
          </p:cNvPr>
          <p:cNvSpPr/>
          <p:nvPr/>
        </p:nvSpPr>
        <p:spPr>
          <a:xfrm>
            <a:off x="5068133" y="3472542"/>
            <a:ext cx="5900126" cy="6803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9339B0-D2E5-4ADC-91F5-4DA56EAE5C7B}"/>
              </a:ext>
            </a:extLst>
          </p:cNvPr>
          <p:cNvSpPr/>
          <p:nvPr/>
        </p:nvSpPr>
        <p:spPr>
          <a:xfrm>
            <a:off x="5191390" y="4196441"/>
            <a:ext cx="5900126" cy="29663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4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We write the game to a file</a:t>
            </a:r>
          </a:p>
          <a:p>
            <a:r>
              <a:rPr lang="en-US" dirty="0"/>
              <a:t>Additional games are appended to the file</a:t>
            </a:r>
          </a:p>
          <a:p>
            <a:r>
              <a:rPr lang="en-US" dirty="0"/>
              <a:t>Actually, you cannot append a binary file</a:t>
            </a:r>
          </a:p>
          <a:p>
            <a:r>
              <a:rPr lang="en-US" dirty="0"/>
              <a:t>Instead we read in all the saved games to a list</a:t>
            </a:r>
          </a:p>
          <a:p>
            <a:r>
              <a:rPr lang="en-US" dirty="0"/>
              <a:t>Add the current game</a:t>
            </a:r>
          </a:p>
          <a:p>
            <a:r>
              <a:rPr lang="en-US" dirty="0"/>
              <a:t>Save the list to the file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2E83242-FE2B-4376-9072-52D41A9C6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782799"/>
            <a:ext cx="6227064" cy="3300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65E554-A199-403B-95D7-EE0AF8ED7264}"/>
              </a:ext>
            </a:extLst>
          </p:cNvPr>
          <p:cNvSpPr/>
          <p:nvPr/>
        </p:nvSpPr>
        <p:spPr>
          <a:xfrm>
            <a:off x="4905176" y="2310167"/>
            <a:ext cx="6227064" cy="3278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E6E3C-A02A-4CC4-A64E-9B781BE56FBD}"/>
              </a:ext>
            </a:extLst>
          </p:cNvPr>
          <p:cNvSpPr/>
          <p:nvPr/>
        </p:nvSpPr>
        <p:spPr>
          <a:xfrm>
            <a:off x="4988930" y="2692360"/>
            <a:ext cx="6227064" cy="16728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574868-E5FE-4A05-9525-DF127591B2C1}"/>
              </a:ext>
            </a:extLst>
          </p:cNvPr>
          <p:cNvSpPr/>
          <p:nvPr/>
        </p:nvSpPr>
        <p:spPr>
          <a:xfrm>
            <a:off x="5070740" y="4419487"/>
            <a:ext cx="3997060" cy="55816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6C265F-02BD-4AFB-9D6A-DFF3F171A155}"/>
              </a:ext>
            </a:extLst>
          </p:cNvPr>
          <p:cNvCxnSpPr>
            <a:cxnSpLocks/>
          </p:cNvCxnSpPr>
          <p:nvPr/>
        </p:nvCxnSpPr>
        <p:spPr>
          <a:xfrm>
            <a:off x="1055914" y="3238500"/>
            <a:ext cx="20900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A3CB2-493D-4DCC-A5BD-68E2F4425333}"/>
              </a:ext>
            </a:extLst>
          </p:cNvPr>
          <p:cNvCxnSpPr>
            <a:cxnSpLocks/>
          </p:cNvCxnSpPr>
          <p:nvPr/>
        </p:nvCxnSpPr>
        <p:spPr>
          <a:xfrm>
            <a:off x="1055914" y="3532415"/>
            <a:ext cx="20900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698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12242-2660-4DCE-A5B8-0E4EF7C0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7A68-56E4-4155-A0DC-23410ADDC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04040"/>
                </a:solidFill>
              </a:rPr>
              <a:t>The basic idea is to loop over the 2D array and get all the pieces (leave blank if null)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This works but only for a basic representation of the board</a:t>
            </a:r>
          </a:p>
          <a:p>
            <a:r>
              <a:rPr lang="en-US" dirty="0">
                <a:solidFill>
                  <a:srgbClr val="404040"/>
                </a:solidFill>
              </a:rPr>
              <a:t>A more complex method is to create a piece “graphic” out of ascii characters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This works but we need to differentiate between white pieces and black pieces</a:t>
            </a:r>
          </a:p>
          <a:p>
            <a:r>
              <a:rPr lang="en-US" dirty="0">
                <a:solidFill>
                  <a:srgbClr val="404040"/>
                </a:solidFill>
              </a:rPr>
              <a:t>Most modern day CLI’s support 16-bit color (some even 256-bit)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This is perfect but java doesn’t play along so nicely</a:t>
            </a:r>
          </a:p>
          <a:p>
            <a:pPr lvl="1"/>
            <a:endParaRPr 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Basic 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Known as the debug display (easier to use in an IDE)</a:t>
            </a:r>
          </a:p>
          <a:p>
            <a:r>
              <a:rPr lang="en-US" dirty="0"/>
              <a:t>Create a letter and dash line</a:t>
            </a:r>
          </a:p>
          <a:p>
            <a:r>
              <a:rPr lang="en-US" dirty="0"/>
              <a:t>Loop over the array and print the pieces</a:t>
            </a:r>
          </a:p>
          <a:p>
            <a:r>
              <a:rPr lang="en-US" dirty="0"/>
              <a:t>Gives us a representation of the board 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D40F14-146D-418D-A8D3-3E1D3E4F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42690"/>
            <a:ext cx="6227064" cy="35805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EE81D10-0DD6-4CBC-95F9-D767C7159120}"/>
              </a:ext>
            </a:extLst>
          </p:cNvPr>
          <p:cNvSpPr/>
          <p:nvPr/>
        </p:nvSpPr>
        <p:spPr>
          <a:xfrm>
            <a:off x="5102384" y="1951299"/>
            <a:ext cx="5900126" cy="93854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7E61F-3A34-4947-902B-B6F5EC3653E7}"/>
              </a:ext>
            </a:extLst>
          </p:cNvPr>
          <p:cNvSpPr/>
          <p:nvPr/>
        </p:nvSpPr>
        <p:spPr>
          <a:xfrm>
            <a:off x="5150304" y="2959729"/>
            <a:ext cx="5900126" cy="205858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6687D2-1135-4531-B12E-71B4D1CF9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35" r="81696" b="42937"/>
          <a:stretch/>
        </p:blipFill>
        <p:spPr>
          <a:xfrm>
            <a:off x="5690779" y="1259578"/>
            <a:ext cx="4492238" cy="43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Graphic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“GUI” display method (simulates a real board)</a:t>
            </a:r>
          </a:p>
          <a:p>
            <a:r>
              <a:rPr lang="en-US" dirty="0"/>
              <a:t>Use a string builder to contain graphics</a:t>
            </a:r>
          </a:p>
          <a:p>
            <a:r>
              <a:rPr lang="en-US" dirty="0"/>
              <a:t>Loop over the board,  getting the piece graphics</a:t>
            </a:r>
          </a:p>
          <a:p>
            <a:r>
              <a:rPr lang="en-US" dirty="0"/>
              <a:t>Add number and letter lines</a:t>
            </a:r>
          </a:p>
          <a:p>
            <a:r>
              <a:rPr lang="en-US" dirty="0"/>
              <a:t>Finally print the board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65905C-F0C2-49DB-808A-B93785CDBC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11" b="81814"/>
          <a:stretch/>
        </p:blipFill>
        <p:spPr>
          <a:xfrm>
            <a:off x="4938169" y="1558577"/>
            <a:ext cx="5997458" cy="688552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722ADE-9BB8-49BE-8C28-5EC353522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32"/>
          <a:stretch/>
        </p:blipFill>
        <p:spPr>
          <a:xfrm>
            <a:off x="4719759" y="2593294"/>
            <a:ext cx="6210425" cy="2460074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9F5D54-9A4A-4BEF-A291-F1426B2333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9" t="62979" r="90377" b="30668"/>
          <a:stretch/>
        </p:blipFill>
        <p:spPr>
          <a:xfrm>
            <a:off x="4822212" y="5354852"/>
            <a:ext cx="231913" cy="1822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DDEDBC-C229-447F-A5B3-34ED5DF962BB}"/>
              </a:ext>
            </a:extLst>
          </p:cNvPr>
          <p:cNvSpPr/>
          <p:nvPr/>
        </p:nvSpPr>
        <p:spPr>
          <a:xfrm>
            <a:off x="4938168" y="2019482"/>
            <a:ext cx="6227064" cy="32787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AC3779-8795-47F3-8797-C40BEA8356DB}"/>
              </a:ext>
            </a:extLst>
          </p:cNvPr>
          <p:cNvSpPr/>
          <p:nvPr/>
        </p:nvSpPr>
        <p:spPr>
          <a:xfrm>
            <a:off x="4823366" y="2763078"/>
            <a:ext cx="6227064" cy="207544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7F8A95-781F-4694-8BC3-7D17B79546E7}"/>
              </a:ext>
            </a:extLst>
          </p:cNvPr>
          <p:cNvSpPr/>
          <p:nvPr/>
        </p:nvSpPr>
        <p:spPr>
          <a:xfrm>
            <a:off x="4887406" y="2493063"/>
            <a:ext cx="6227064" cy="27001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097AFC-8DCC-4FE6-888F-30B34532D4ED}"/>
              </a:ext>
            </a:extLst>
          </p:cNvPr>
          <p:cNvSpPr/>
          <p:nvPr/>
        </p:nvSpPr>
        <p:spPr>
          <a:xfrm>
            <a:off x="4938168" y="4838519"/>
            <a:ext cx="6227064" cy="1000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E6E152-FD1A-49C2-AB27-3C92271DEE0F}"/>
              </a:ext>
            </a:extLst>
          </p:cNvPr>
          <p:cNvSpPr/>
          <p:nvPr/>
        </p:nvSpPr>
        <p:spPr>
          <a:xfrm>
            <a:off x="4938168" y="4964913"/>
            <a:ext cx="6227064" cy="10009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06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108F-1CFC-4C7A-92FA-3B267E090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color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2E2494-577F-4358-B731-3CDC1D53E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major CLI’s conform to the ANSI Escape Sequences</a:t>
            </a:r>
          </a:p>
          <a:p>
            <a:r>
              <a:rPr lang="en-US" dirty="0"/>
              <a:t>Part of ANSI is colors</a:t>
            </a:r>
          </a:p>
          <a:p>
            <a:r>
              <a:rPr lang="en-US" dirty="0"/>
              <a:t>Windows does not work well with escape sequences so we use JANSI</a:t>
            </a:r>
          </a:p>
          <a:p>
            <a:r>
              <a:rPr lang="en-US" dirty="0"/>
              <a:t>This gives a much nicer “graphic” board</a:t>
            </a:r>
          </a:p>
          <a:p>
            <a:pPr lvl="1"/>
            <a:r>
              <a:rPr lang="en-US" dirty="0"/>
              <a:t>With JANSI</a:t>
            </a:r>
          </a:p>
          <a:p>
            <a:pPr lvl="1"/>
            <a:r>
              <a:rPr lang="en-US" dirty="0"/>
              <a:t>Without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4B81704-E0E2-4D55-9747-56F605155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88"/>
          <a:stretch/>
        </p:blipFill>
        <p:spPr>
          <a:xfrm>
            <a:off x="5089805" y="1293275"/>
            <a:ext cx="5694185" cy="4279392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C0016F-2C80-4326-BD3B-9A97F1893B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" t="5742" b="34828"/>
          <a:stretch/>
        </p:blipFill>
        <p:spPr>
          <a:xfrm>
            <a:off x="4823365" y="1547670"/>
            <a:ext cx="6325119" cy="179477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C599BB-5FC8-4BAB-9D49-B08BBC0F23A3}"/>
              </a:ext>
            </a:extLst>
          </p:cNvPr>
          <p:cNvSpPr/>
          <p:nvPr/>
        </p:nvSpPr>
        <p:spPr>
          <a:xfrm>
            <a:off x="4823365" y="3550025"/>
            <a:ext cx="6227064" cy="21046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D34AD-E7E3-4D4B-8784-E11FDD5AB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22" r="45305"/>
          <a:stretch/>
        </p:blipFill>
        <p:spPr>
          <a:xfrm>
            <a:off x="4751220" y="3761433"/>
            <a:ext cx="6464774" cy="1681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D8C70D-7D49-4EAF-B6E6-72DD595C0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33" r="51698" b="8479"/>
          <a:stretch/>
        </p:blipFill>
        <p:spPr>
          <a:xfrm>
            <a:off x="5700249" y="1216937"/>
            <a:ext cx="4566715" cy="4424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BA0F74-8362-4FD9-9F82-7F3BB1F243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480" r="51639" b="8389"/>
          <a:stretch/>
        </p:blipFill>
        <p:spPr>
          <a:xfrm>
            <a:off x="5700249" y="1216937"/>
            <a:ext cx="4566715" cy="44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2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3CC36C-210F-452E-B0C6-CAE94609D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D77E017-7BFF-4018-BF75-AF8C6DDF0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67D52-B9D9-47E8-8035-E7A189652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5256DB-BC67-4F45-A117-E1D4FA31C9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6352179"/>
              </p:ext>
            </p:extLst>
          </p:nvPr>
        </p:nvGraphicFramePr>
        <p:xfrm>
          <a:off x="921592" y="941466"/>
          <a:ext cx="10340658" cy="2788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320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FF702B-88CB-4FF3-A0FF-4066B0ABDD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8CFF702B-88CB-4FF3-A0FF-4066B0ABDD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483C02B-7D02-434D-B4BD-CBBBF77843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B483C02B-7D02-434D-B4BD-CBBBF77843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AC7C44-4194-4D54-9DD4-4511E75A57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DFAC7C44-4194-4D54-9DD4-4511E75A57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72CE1CF-843E-4F6D-8CC9-48F936A44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D72CE1CF-843E-4F6D-8CC9-48F936A44A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AA39F1-F3BA-4CCD-AAF7-5EE1E35687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35AA39F1-F3BA-4CCD-AAF7-5EE1E35687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96E3EB-0CFA-469C-A208-65662C3BA8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graphicEl>
                                              <a:dgm id="{3B96E3EB-0CFA-469C-A208-65662C3BA8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331F-C462-4994-95CE-CAF02B9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964692"/>
            <a:ext cx="7761248" cy="1188720"/>
          </a:xfrm>
        </p:spPr>
        <p:txBody>
          <a:bodyPr>
            <a:normAutofit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375E-96D9-48FA-88E9-A52F27C6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600" y="2638044"/>
            <a:ext cx="5130800" cy="3101983"/>
          </a:xfrm>
        </p:spPr>
        <p:txBody>
          <a:bodyPr>
            <a:normAutofit/>
          </a:bodyPr>
          <a:lstStyle/>
          <a:p>
            <a:r>
              <a:rPr lang="en-US" dirty="0"/>
              <a:t>The ChessBoard class was created last minute </a:t>
            </a:r>
          </a:p>
          <a:p>
            <a:r>
              <a:rPr lang="en-US" dirty="0"/>
              <a:t>The code was constantly being restructured</a:t>
            </a:r>
          </a:p>
          <a:p>
            <a:r>
              <a:rPr lang="en-US" dirty="0" err="1"/>
              <a:t>Unforseen</a:t>
            </a:r>
            <a:r>
              <a:rPr lang="en-US" dirty="0"/>
              <a:t> infrastructure kept popping up</a:t>
            </a:r>
          </a:p>
          <a:p>
            <a:endParaRPr lang="en-US" dirty="0"/>
          </a:p>
          <a:p>
            <a:r>
              <a:rPr lang="en-US" dirty="0"/>
              <a:t>All of this could have been avoided if we paused before started and came up with a plan</a:t>
            </a:r>
          </a:p>
        </p:txBody>
      </p:sp>
    </p:spTree>
    <p:extLst>
      <p:ext uri="{BB962C8B-B14F-4D97-AF65-F5344CB8AC3E}">
        <p14:creationId xmlns:p14="http://schemas.microsoft.com/office/powerpoint/2010/main" val="158337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331F-C462-4994-95CE-CAF02B9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964692"/>
            <a:ext cx="7761248" cy="1188720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375E-96D9-48FA-88E9-A52F27C6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600" y="2638044"/>
            <a:ext cx="5130800" cy="3101983"/>
          </a:xfrm>
        </p:spPr>
        <p:txBody>
          <a:bodyPr>
            <a:normAutofit/>
          </a:bodyPr>
          <a:lstStyle/>
          <a:p>
            <a:r>
              <a:rPr lang="en-US" dirty="0"/>
              <a:t>The pawns constantly gave us issues</a:t>
            </a:r>
          </a:p>
          <a:p>
            <a:r>
              <a:rPr lang="en-US" dirty="0"/>
              <a:t>The inCheck method worked sporadically</a:t>
            </a:r>
          </a:p>
          <a:p>
            <a:r>
              <a:rPr lang="en-US" dirty="0"/>
              <a:t>We were constantly stepping through code</a:t>
            </a:r>
          </a:p>
          <a:p>
            <a:endParaRPr lang="en-US" dirty="0"/>
          </a:p>
          <a:p>
            <a:r>
              <a:rPr lang="en-US" dirty="0"/>
              <a:t>If our project would have been test driven we could have avoided all these </a:t>
            </a:r>
            <a:r>
              <a:rPr lang="en-US" dirty="0" err="1"/>
              <a:t>isssue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5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589C-13C9-42C8-96AE-DBE7EBEE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Move Checks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C9B734-A44A-47B2-B18C-6623A6879C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011142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27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F1ED195-743E-4235-A732-2EADA6CDE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F1ED195-743E-4235-A732-2EADA6CDE3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F1ED195-743E-4235-A732-2EADA6CDE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F1ED195-743E-4235-A732-2EADA6CDE3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4717BE-6991-41F2-B686-2249153C8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444717BE-6991-41F2-B686-2249153C83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444717BE-6991-41F2-B686-2249153C8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444717BE-6991-41F2-B686-2249153C83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CE3226-7AC7-48CB-8F7A-AE326A17E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F4CE3226-7AC7-48CB-8F7A-AE326A17E3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F4CE3226-7AC7-48CB-8F7A-AE326A17E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F4CE3226-7AC7-48CB-8F7A-AE326A17E3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D23DF7-1DD4-4019-B988-A53956C5C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4BD23DF7-1DD4-4019-B988-A53956C5C2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4BD23DF7-1DD4-4019-B988-A53956C5C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4BD23DF7-1DD4-4019-B988-A53956C5C2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2D2ED89-5AE9-4E9E-B74C-07803A862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1331F-C462-4994-95CE-CAF02B9C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376" y="964692"/>
            <a:ext cx="7761248" cy="1188720"/>
          </a:xfrm>
        </p:spPr>
        <p:txBody>
          <a:bodyPr>
            <a:normAutofit/>
          </a:bodyPr>
          <a:lstStyle/>
          <a:p>
            <a:r>
              <a:rPr lang="en-US" dirty="0"/>
              <a:t>Code  reuse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8375E-96D9-48FA-88E9-A52F27C69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0600" y="2638044"/>
            <a:ext cx="5130800" cy="3101983"/>
          </a:xfrm>
        </p:spPr>
        <p:txBody>
          <a:bodyPr>
            <a:normAutofit/>
          </a:bodyPr>
          <a:lstStyle/>
          <a:p>
            <a:r>
              <a:rPr lang="en-US" dirty="0"/>
              <a:t>We were able to save time writing move check methods by recognizing that some pieces are a combination of other pieces</a:t>
            </a:r>
          </a:p>
          <a:p>
            <a:r>
              <a:rPr lang="en-US" dirty="0"/>
              <a:t>This is especially useful for fairy chess pieces</a:t>
            </a:r>
          </a:p>
          <a:p>
            <a:r>
              <a:rPr lang="en-US" dirty="0"/>
              <a:t>The network was able to act on the ChessBoard and therefore all it did was maintain a connection</a:t>
            </a:r>
          </a:p>
          <a:p>
            <a:r>
              <a:rPr lang="en-US" dirty="0"/>
              <a:t>AI were also able to make use of this without having to rewrite the ChessBoard methods</a:t>
            </a:r>
          </a:p>
        </p:txBody>
      </p:sp>
    </p:spTree>
    <p:extLst>
      <p:ext uri="{BB962C8B-B14F-4D97-AF65-F5344CB8AC3E}">
        <p14:creationId xmlns:p14="http://schemas.microsoft.com/office/powerpoint/2010/main" val="4002608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EAF50326-6478-45B6-8E6E-02F136CA7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5963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53CC16-5D6B-4148-B776-439F97062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89" y="2893470"/>
            <a:ext cx="2787467" cy="1071062"/>
          </a:xfrm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400"/>
              <a:t>end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DF61FC49-3E2D-4969-94A0-B0C49108F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4519" y="640080"/>
            <a:ext cx="6847401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CC882F2-41B8-4EBD-9DF4-3005A19E5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0008" y="806357"/>
            <a:ext cx="6508844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2F26ECB-E077-4E45-87A4-D284D98C9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39" y="1220732"/>
            <a:ext cx="6142121" cy="409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2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2C7B47-DF2D-46D9-9584-5C83FCA86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7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8541E3-A59C-41D3-85D2-70F0E0E9B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196" y="804672"/>
            <a:ext cx="10579608" cy="5248656"/>
          </a:xfrm>
          <a:prstGeom prst="rect">
            <a:avLst/>
          </a:prstGeom>
          <a:solidFill>
            <a:srgbClr val="FFFFFF"/>
          </a:solidFill>
          <a:ln w="2540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A8931094-1609-4DDF-82C4-12DA21A95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29" y="1479032"/>
            <a:ext cx="9936142" cy="38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4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D56D0-560B-45C2-BC7B-38139D5E6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444752"/>
            <a:ext cx="4816392" cy="396849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creating the ChessBoard class and refactoring we got a Stack Overflow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Very confusing because there is no recursion in the code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stepping through the code the mistake became quite apparent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how all pieces must pass four checks?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Turns out that’s not always true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593774E-3E23-452D-9214-EB57B334AAF4}"/>
              </a:ext>
            </a:extLst>
          </p:cNvPr>
          <p:cNvSpPr txBox="1">
            <a:spLocks/>
          </p:cNvSpPr>
          <p:nvPr/>
        </p:nvSpPr>
        <p:spPr bwMode="black">
          <a:xfrm>
            <a:off x="1121343" y="1444752"/>
            <a:ext cx="4379439" cy="984885"/>
          </a:xfrm>
          <a:prstGeom prst="rect">
            <a:avLst/>
          </a:prstGeom>
          <a:solidFill>
            <a:schemeClr val="accent2"/>
          </a:solidFill>
          <a:ln w="190500" cap="sq" cmpd="thinThick">
            <a:solidFill>
              <a:schemeClr val="accent2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Stack  overflow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AD22AD-85E8-40E7-B2A4-8F8E64119044}"/>
              </a:ext>
            </a:extLst>
          </p:cNvPr>
          <p:cNvGrpSpPr/>
          <p:nvPr/>
        </p:nvGrpSpPr>
        <p:grpSpPr>
          <a:xfrm>
            <a:off x="1121343" y="2791315"/>
            <a:ext cx="4383399" cy="851518"/>
            <a:chOff x="50" y="124632"/>
            <a:chExt cx="4795093" cy="93149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1372F0-4136-408A-82BF-8C5EA41A0F2E}"/>
                </a:ext>
              </a:extLst>
            </p:cNvPr>
            <p:cNvSpPr/>
            <p:nvPr/>
          </p:nvSpPr>
          <p:spPr>
            <a:xfrm>
              <a:off x="50" y="124632"/>
              <a:ext cx="4795093" cy="931493"/>
            </a:xfrm>
            <a:prstGeom prst="rect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D9DFBF-03E5-4AC6-AA07-A66C8C5E7A97}"/>
                </a:ext>
              </a:extLst>
            </p:cNvPr>
            <p:cNvSpPr txBox="1"/>
            <p:nvPr/>
          </p:nvSpPr>
          <p:spPr>
            <a:xfrm>
              <a:off x="50" y="124632"/>
              <a:ext cx="4795093" cy="9314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05664" rIns="184912" bIns="105664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Each piece must pass four move checks in order to move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8654E2-2D46-445E-88A1-2410C7EA27BE}"/>
              </a:ext>
            </a:extLst>
          </p:cNvPr>
          <p:cNvGrpSpPr/>
          <p:nvPr/>
        </p:nvGrpSpPr>
        <p:grpSpPr>
          <a:xfrm>
            <a:off x="1121343" y="3651704"/>
            <a:ext cx="4383399" cy="1761544"/>
            <a:chOff x="50" y="1056125"/>
            <a:chExt cx="4795093" cy="192699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C23A1C-BE19-4A1E-A20A-082948D4F2E9}"/>
                </a:ext>
              </a:extLst>
            </p:cNvPr>
            <p:cNvSpPr/>
            <p:nvPr/>
          </p:nvSpPr>
          <p:spPr>
            <a:xfrm>
              <a:off x="50" y="1056125"/>
              <a:ext cx="4795093" cy="1926990"/>
            </a:xfrm>
            <a:prstGeom prst="rect">
              <a:avLst/>
            </a:prstGeom>
          </p:spPr>
          <p:style>
            <a:ln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3D1526-2348-4A2B-870A-3111707E4B6C}"/>
                </a:ext>
              </a:extLst>
            </p:cNvPr>
            <p:cNvSpPr txBox="1"/>
            <p:nvPr/>
          </p:nvSpPr>
          <p:spPr>
            <a:xfrm>
              <a:off x="50" y="1056125"/>
              <a:ext cx="4795093" cy="19269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684" tIns="138684" rIns="184912" bIns="208026" numCol="1" spcCol="1270" anchor="t" anchorCtr="0">
              <a:noAutofit/>
            </a:bodyPr>
            <a:lstStyle/>
            <a:p>
              <a:pPr marL="228600" lvl="1" indent="-22860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/>
                <a:t>Can the piece move in that way</a:t>
              </a:r>
            </a:p>
            <a:p>
              <a:pPr marL="228600" lvl="1" indent="-22860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/>
                <a:t>Is there a piece in the way</a:t>
              </a:r>
            </a:p>
            <a:p>
              <a:pPr marL="228600" lvl="1" indent="-22860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/>
                <a:t>Will it kill your piece</a:t>
              </a:r>
            </a:p>
            <a:p>
              <a:pPr marL="228600" lvl="1" indent="-22860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2200" kern="1200" dirty="0"/>
                <a:t>Will it leave your king in check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4F0E8-F5BE-4750-BE63-A76ACC5E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Move Checks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6D206-F28A-4AFC-AD45-4091FCE2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Each piece moves in a unique way</a:t>
            </a:r>
          </a:p>
          <a:p>
            <a:r>
              <a:rPr lang="en-US" dirty="0"/>
              <a:t>But all need to conform to two important checks</a:t>
            </a:r>
          </a:p>
          <a:p>
            <a:pPr lvl="1"/>
            <a:r>
              <a:rPr lang="en-US" dirty="0"/>
              <a:t>canPieceMoveLikeThat</a:t>
            </a:r>
          </a:p>
          <a:p>
            <a:pPr lvl="1"/>
            <a:r>
              <a:rPr lang="en-US" dirty="0"/>
              <a:t>pieceInTheWay</a:t>
            </a:r>
          </a:p>
          <a:p>
            <a:r>
              <a:rPr lang="en-US" dirty="0"/>
              <a:t>Use a Piece interface</a:t>
            </a:r>
          </a:p>
          <a:p>
            <a:r>
              <a:rPr lang="en-US" dirty="0"/>
              <a:t>Allows any piece to have a legal move check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4C2DE88-4C47-4A1B-8800-366833901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366" y="1681610"/>
            <a:ext cx="6227064" cy="35027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0B6AC4-EB1F-4566-B6EB-6DCBF687FEE9}"/>
              </a:ext>
            </a:extLst>
          </p:cNvPr>
          <p:cNvSpPr/>
          <p:nvPr/>
        </p:nvSpPr>
        <p:spPr>
          <a:xfrm>
            <a:off x="4823366" y="3034556"/>
            <a:ext cx="5900126" cy="18531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66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Rook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Rooks can move in a single axis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Up – Down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Right – Left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cannot pass over any pieces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862525-7BDC-4996-A890-99C4BA51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37" y="3001583"/>
            <a:ext cx="538163" cy="53816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1FABDE-E9E0-4CFE-A639-8B87DB159CFC}"/>
              </a:ext>
            </a:extLst>
          </p:cNvPr>
          <p:cNvCxnSpPr/>
          <p:nvPr/>
        </p:nvCxnSpPr>
        <p:spPr>
          <a:xfrm flipV="1">
            <a:off x="9133218" y="141922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8639D6-EE06-439A-839D-2E6CC36D9F06}"/>
              </a:ext>
            </a:extLst>
          </p:cNvPr>
          <p:cNvCxnSpPr>
            <a:cxnSpLocks/>
          </p:cNvCxnSpPr>
          <p:nvPr/>
        </p:nvCxnSpPr>
        <p:spPr>
          <a:xfrm>
            <a:off x="9129754" y="3853635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0867121-7F31-4C0D-8614-7418FF664618}"/>
              </a:ext>
            </a:extLst>
          </p:cNvPr>
          <p:cNvCxnSpPr>
            <a:cxnSpLocks/>
          </p:cNvCxnSpPr>
          <p:nvPr/>
        </p:nvCxnSpPr>
        <p:spPr>
          <a:xfrm rot="5400000" flipV="1">
            <a:off x="10403222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0A10E4-559C-4769-9ECE-D9F592E3AE08}"/>
              </a:ext>
            </a:extLst>
          </p:cNvPr>
          <p:cNvCxnSpPr>
            <a:cxnSpLocks/>
          </p:cNvCxnSpPr>
          <p:nvPr/>
        </p:nvCxnSpPr>
        <p:spPr>
          <a:xfrm rot="5400000">
            <a:off x="7911125" y="2654261"/>
            <a:ext cx="0" cy="1300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88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Rook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canPieceMoveLikeThat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Check if only one axis is changed and the other remained at zero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pPr marL="228600" lvl="1" indent="0">
              <a:buNone/>
            </a:pPr>
            <a:r>
              <a:rPr lang="en-US" dirty="0">
                <a:solidFill>
                  <a:srgbClr val="FFFFFF"/>
                </a:solidFill>
              </a:rPr>
              <a:t>pieceInTheWay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Theory is simple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Loop through axis and check if anything is in the 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Execution is a little more complex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We use some math tricks to get it down to a single while loop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02FF2C-D7CA-4DDE-A937-06E259F62F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97"/>
          <a:stretch/>
        </p:blipFill>
        <p:spPr>
          <a:xfrm>
            <a:off x="7064692" y="1290025"/>
            <a:ext cx="4159568" cy="1051511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C2D8DB9-BCF1-4789-98ED-93CD0EA0F9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8"/>
          <a:stretch/>
        </p:blipFill>
        <p:spPr>
          <a:xfrm>
            <a:off x="7064692" y="3105150"/>
            <a:ext cx="4160520" cy="22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1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The  Bishop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Bishops can move equally in both axes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It’s essentially a rotated rook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Bottom Left – Top Right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Top Left – Bottom Right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It cannot pass over any pieces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5B7802E4-7324-4E67-B7D0-F9CB8D1A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79C0B7-262C-4BC5-8D10-81DFD6C77A52}"/>
              </a:ext>
            </a:extLst>
          </p:cNvPr>
          <p:cNvCxnSpPr>
            <a:cxnSpLocks/>
          </p:cNvCxnSpPr>
          <p:nvPr/>
        </p:nvCxnSpPr>
        <p:spPr>
          <a:xfrm flipV="1">
            <a:off x="9678018" y="1559391"/>
            <a:ext cx="1168099" cy="116809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CC6DF7-0E90-4C7D-A2E7-5CFA31522F92}"/>
              </a:ext>
            </a:extLst>
          </p:cNvPr>
          <p:cNvCxnSpPr>
            <a:cxnSpLocks/>
          </p:cNvCxnSpPr>
          <p:nvPr/>
        </p:nvCxnSpPr>
        <p:spPr>
          <a:xfrm>
            <a:off x="9678018" y="3817231"/>
            <a:ext cx="1168099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FD850F-ED1E-4A91-A72A-004A9C31C81B}"/>
              </a:ext>
            </a:extLst>
          </p:cNvPr>
          <p:cNvCxnSpPr>
            <a:cxnSpLocks/>
          </p:cNvCxnSpPr>
          <p:nvPr/>
        </p:nvCxnSpPr>
        <p:spPr>
          <a:xfrm flipH="1">
            <a:off x="7433936" y="3817231"/>
            <a:ext cx="1156680" cy="11566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56B3BE-F7E6-4627-8A34-23CC9B89B80E}"/>
              </a:ext>
            </a:extLst>
          </p:cNvPr>
          <p:cNvCxnSpPr>
            <a:cxnSpLocks/>
          </p:cNvCxnSpPr>
          <p:nvPr/>
        </p:nvCxnSpPr>
        <p:spPr>
          <a:xfrm flipH="1" flipV="1">
            <a:off x="7433937" y="1559393"/>
            <a:ext cx="1161185" cy="116118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DE559639-0C50-4509-A42E-8A6A62679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71" y="3000917"/>
            <a:ext cx="539496" cy="5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966A4D4-049A-4389-B407-0E7091A07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31C2F-646A-450B-ADE6-584A336E0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Rooks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CEACF-89D0-4075-A34C-DDA20E5CE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canPieceMoveLikeThat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Check if the change in one axis is equal to the change in the other axis</a:t>
            </a:r>
          </a:p>
          <a:p>
            <a:pPr marL="228600" lvl="1" indent="0">
              <a:buNone/>
            </a:pPr>
            <a:r>
              <a:rPr lang="en-US" dirty="0">
                <a:solidFill>
                  <a:srgbClr val="FFFFFF"/>
                </a:solidFill>
              </a:rPr>
              <a:t>pieceInTheWay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Theory is simple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Loop through both axes and check if anything is in the way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Execution is a little more complex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We use some math tricks to get it down to a single while loop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899359-8523-4D4D-B568-3FDFAF98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E9C9585-DA89-4D7E-BCDF-576461A1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B8E2C13-BA58-4BF6-B149-45AC95890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54"/>
          <a:stretch/>
        </p:blipFill>
        <p:spPr>
          <a:xfrm>
            <a:off x="7062692" y="1483442"/>
            <a:ext cx="4159568" cy="801885"/>
          </a:xfrm>
          <a:prstGeom prst="rect">
            <a:avLst/>
          </a:prstGeom>
        </p:spPr>
      </p:pic>
      <p:pic>
        <p:nvPicPr>
          <p:cNvPr id="10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03D5B7-4065-46F9-BE50-FD43EC5ED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6"/>
          <a:stretch/>
        </p:blipFill>
        <p:spPr>
          <a:xfrm>
            <a:off x="7053435" y="2871370"/>
            <a:ext cx="4159568" cy="20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2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1838</Words>
  <Application>Microsoft Office PowerPoint</Application>
  <PresentationFormat>Widescreen</PresentationFormat>
  <Paragraphs>278</Paragraphs>
  <Slides>43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Gill Sans MT</vt:lpstr>
      <vt:lpstr>Parcel</vt:lpstr>
      <vt:lpstr>Adventures in Chess</vt:lpstr>
      <vt:lpstr>What is chess?</vt:lpstr>
      <vt:lpstr>Chess Board</vt:lpstr>
      <vt:lpstr>Move Checks</vt:lpstr>
      <vt:lpstr>Move Checks</vt:lpstr>
      <vt:lpstr>The  Rook</vt:lpstr>
      <vt:lpstr>The  Rook</vt:lpstr>
      <vt:lpstr>The  Bishop</vt:lpstr>
      <vt:lpstr>Rooks</vt:lpstr>
      <vt:lpstr>The  queen</vt:lpstr>
      <vt:lpstr>Her  majesty</vt:lpstr>
      <vt:lpstr>The  king</vt:lpstr>
      <vt:lpstr>His  highness</vt:lpstr>
      <vt:lpstr>The  horse</vt:lpstr>
      <vt:lpstr>The  horse</vt:lpstr>
      <vt:lpstr>The  Pawn</vt:lpstr>
      <vt:lpstr>EVIL</vt:lpstr>
      <vt:lpstr>The  pawn</vt:lpstr>
      <vt:lpstr>The board</vt:lpstr>
      <vt:lpstr>The  board</vt:lpstr>
      <vt:lpstr>Board  Set  up</vt:lpstr>
      <vt:lpstr>Moving  a  piece</vt:lpstr>
      <vt:lpstr>Game  over</vt:lpstr>
      <vt:lpstr>Check  for  check</vt:lpstr>
      <vt:lpstr>Check  for  checkmate</vt:lpstr>
      <vt:lpstr>Selected topics</vt:lpstr>
      <vt:lpstr>Artificial  intelligence </vt:lpstr>
      <vt:lpstr>Dumb ai</vt:lpstr>
      <vt:lpstr>smart ai</vt:lpstr>
      <vt:lpstr>SAVE  GAME</vt:lpstr>
      <vt:lpstr>loading</vt:lpstr>
      <vt:lpstr>saving</vt:lpstr>
      <vt:lpstr>DISPLAY</vt:lpstr>
      <vt:lpstr>Basic  Display</vt:lpstr>
      <vt:lpstr>Graphic display</vt:lpstr>
      <vt:lpstr>color display</vt:lpstr>
      <vt:lpstr>TAKEAWAYS</vt:lpstr>
      <vt:lpstr>planning</vt:lpstr>
      <vt:lpstr>testing</vt:lpstr>
      <vt:lpstr>Code  reuse</vt:lpstr>
      <vt:lpstr>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Adventures in Chess</dc:title>
  <dc:creator>Moshe Hirsch</dc:creator>
  <cp:lastModifiedBy>Moshe Hirsch</cp:lastModifiedBy>
  <cp:revision>1</cp:revision>
  <dcterms:created xsi:type="dcterms:W3CDTF">2019-01-08T00:23:56Z</dcterms:created>
  <dcterms:modified xsi:type="dcterms:W3CDTF">2019-01-08T00:24:30Z</dcterms:modified>
</cp:coreProperties>
</file>